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8" r:id="rId6"/>
    <p:sldId id="269" r:id="rId7"/>
    <p:sldId id="270" r:id="rId8"/>
    <p:sldId id="291" r:id="rId9"/>
    <p:sldId id="278" r:id="rId10"/>
    <p:sldId id="285" r:id="rId11"/>
    <p:sldId id="281" r:id="rId12"/>
    <p:sldId id="288" r:id="rId13"/>
  </p:sldIdLst>
  <p:sldSz cx="18288000" cy="10287000"/>
  <p:notesSz cx="6858000" cy="9144000"/>
  <p:embeddedFontLst>
    <p:embeddedFont>
      <p:font typeface="Crimson Roman Bold" panose="020B0604020202020204" charset="0"/>
      <p:regular r:id="rId14"/>
    </p:embeddedFont>
    <p:embeddedFont>
      <p:font typeface="Open Sauce" panose="020B0604020202020204" charset="0"/>
      <p:regular r:id="rId15"/>
    </p:embeddedFont>
    <p:embeddedFont>
      <p:font typeface="Open Sauce Bold" panose="020B0604020202020204" charset="-18"/>
      <p:regular r:id="rId16"/>
    </p:embeddedFont>
    <p:embeddedFont>
      <p:font typeface="Open Sauce Light" panose="020B0604020202020204" charset="-18"/>
      <p:regular r:id="rId17"/>
    </p:embeddedFont>
    <p:embeddedFont>
      <p:font typeface="Open Sauce Medium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23D1EF-C2BE-471D-9FE2-251DA5A32887}" v="12" dt="2025-09-23T03:54:0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Horbowski" userId="b4efdb75-77f7-4c40-9ce9-a96d08e1938e" providerId="ADAL" clId="{B74523A7-F6D2-45AC-8806-183BC1B29AFD}"/>
    <pc:docChg chg="undo custSel addSld delSld modSld sldOrd">
      <pc:chgData name="Tomasz Horbowski" userId="b4efdb75-77f7-4c40-9ce9-a96d08e1938e" providerId="ADAL" clId="{B74523A7-F6D2-45AC-8806-183BC1B29AFD}" dt="2025-09-23T06:24:32.064" v="733" actId="6549"/>
      <pc:docMkLst>
        <pc:docMk/>
      </pc:docMkLst>
      <pc:sldChg chg="delSp modSp mod">
        <pc:chgData name="Tomasz Horbowski" userId="b4efdb75-77f7-4c40-9ce9-a96d08e1938e" providerId="ADAL" clId="{B74523A7-F6D2-45AC-8806-183BC1B29AFD}" dt="2025-09-23T03:11:23.626" v="270" actId="478"/>
        <pc:sldMkLst>
          <pc:docMk/>
          <pc:sldMk cId="0" sldId="256"/>
        </pc:sldMkLst>
        <pc:spChg chg="del">
          <ac:chgData name="Tomasz Horbowski" userId="b4efdb75-77f7-4c40-9ce9-a96d08e1938e" providerId="ADAL" clId="{B74523A7-F6D2-45AC-8806-183BC1B29AFD}" dt="2025-09-23T03:11:23.626" v="270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11:19.439" v="269" actId="14100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Tomasz Horbowski" userId="b4efdb75-77f7-4c40-9ce9-a96d08e1938e" providerId="ADAL" clId="{B74523A7-F6D2-45AC-8806-183BC1B29AFD}" dt="2025-09-23T03:32:13.396" v="369" actId="2711"/>
        <pc:sldMkLst>
          <pc:docMk/>
          <pc:sldMk cId="0" sldId="268"/>
        </pc:sldMkLst>
        <pc:spChg chg="mod">
          <ac:chgData name="Tomasz Horbowski" userId="b4efdb75-77f7-4c40-9ce9-a96d08e1938e" providerId="ADAL" clId="{B74523A7-F6D2-45AC-8806-183BC1B29AFD}" dt="2025-09-23T03:32:13.396" v="369" actId="2711"/>
          <ac:spMkLst>
            <pc:docMk/>
            <pc:sldMk cId="0" sldId="268"/>
            <ac:spMk id="5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11:55.130" v="273" actId="20577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Tomasz Horbowski" userId="b4efdb75-77f7-4c40-9ce9-a96d08e1938e" providerId="ADAL" clId="{B74523A7-F6D2-45AC-8806-183BC1B29AFD}" dt="2025-09-23T03:06:57.632" v="230" actId="20577"/>
        <pc:sldMkLst>
          <pc:docMk/>
          <pc:sldMk cId="0" sldId="269"/>
        </pc:sldMkLst>
        <pc:spChg chg="mod">
          <ac:chgData name="Tomasz Horbowski" userId="b4efdb75-77f7-4c40-9ce9-a96d08e1938e" providerId="ADAL" clId="{B74523A7-F6D2-45AC-8806-183BC1B29AFD}" dt="2025-09-23T03:05:08.752" v="212" actId="20577"/>
          <ac:spMkLst>
            <pc:docMk/>
            <pc:sldMk cId="0" sldId="269"/>
            <ac:spMk id="4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6:36.775" v="225" actId="255"/>
          <ac:spMkLst>
            <pc:docMk/>
            <pc:sldMk cId="0" sldId="269"/>
            <ac:spMk id="7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6:57.632" v="230" actId="20577"/>
          <ac:spMkLst>
            <pc:docMk/>
            <pc:sldMk cId="0" sldId="269"/>
            <ac:spMk id="8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6:09.293" v="222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6:55.042" v="229" actId="20577"/>
          <ac:spMkLst>
            <pc:docMk/>
            <pc:sldMk cId="0" sldId="269"/>
            <ac:spMk id="11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6:29.334" v="224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6:52.569" v="228" actId="20577"/>
          <ac:spMkLst>
            <pc:docMk/>
            <pc:sldMk cId="0" sldId="269"/>
            <ac:spMk id="13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5:22.502" v="215" actId="20577"/>
          <ac:spMkLst>
            <pc:docMk/>
            <pc:sldMk cId="0" sldId="269"/>
            <ac:spMk id="15" creationId="{00000000-0000-0000-0000-000000000000}"/>
          </ac:spMkLst>
        </pc:spChg>
      </pc:sldChg>
      <pc:sldChg chg="addSp delSp modSp add mod">
        <pc:chgData name="Tomasz Horbowski" userId="b4efdb75-77f7-4c40-9ce9-a96d08e1938e" providerId="ADAL" clId="{B74523A7-F6D2-45AC-8806-183BC1B29AFD}" dt="2025-09-23T03:35:51.276" v="407" actId="478"/>
        <pc:sldMkLst>
          <pc:docMk/>
          <pc:sldMk cId="0" sldId="270"/>
        </pc:sldMkLst>
        <pc:spChg chg="mod">
          <ac:chgData name="Tomasz Horbowski" userId="b4efdb75-77f7-4c40-9ce9-a96d08e1938e" providerId="ADAL" clId="{B74523A7-F6D2-45AC-8806-183BC1B29AFD}" dt="2025-09-23T03:08:39.918" v="245" actId="14100"/>
          <ac:spMkLst>
            <pc:docMk/>
            <pc:sldMk cId="0" sldId="270"/>
            <ac:spMk id="2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2:57:59.126" v="45" actId="478"/>
          <ac:spMkLst>
            <pc:docMk/>
            <pc:sldMk cId="0" sldId="270"/>
            <ac:spMk id="14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2:57:49.147" v="44" actId="21"/>
          <ac:spMkLst>
            <pc:docMk/>
            <pc:sldMk cId="0" sldId="270"/>
            <ac:spMk id="15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3:17.331" v="383" actId="404"/>
          <ac:spMkLst>
            <pc:docMk/>
            <pc:sldMk cId="0" sldId="270"/>
            <ac:spMk id="16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3:23.914" v="384" actId="255"/>
          <ac:spMkLst>
            <pc:docMk/>
            <pc:sldMk cId="0" sldId="270"/>
            <ac:spMk id="17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3:42.265" v="388" actId="2711"/>
          <ac:spMkLst>
            <pc:docMk/>
            <pc:sldMk cId="0" sldId="270"/>
            <ac:spMk id="18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3:48.679" v="390" actId="255"/>
          <ac:spMkLst>
            <pc:docMk/>
            <pc:sldMk cId="0" sldId="270"/>
            <ac:spMk id="19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4:39.033" v="398" actId="255"/>
          <ac:spMkLst>
            <pc:docMk/>
            <pc:sldMk cId="0" sldId="270"/>
            <ac:spMk id="20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4:44.902" v="399" actId="255"/>
          <ac:spMkLst>
            <pc:docMk/>
            <pc:sldMk cId="0" sldId="270"/>
            <ac:spMk id="21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00:03.849" v="165" actId="478"/>
          <ac:spMkLst>
            <pc:docMk/>
            <pc:sldMk cId="0" sldId="270"/>
            <ac:spMk id="22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00:06.708" v="166" actId="478"/>
          <ac:spMkLst>
            <pc:docMk/>
            <pc:sldMk cId="0" sldId="270"/>
            <ac:spMk id="23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00:09.603" v="167" actId="478"/>
          <ac:spMkLst>
            <pc:docMk/>
            <pc:sldMk cId="0" sldId="270"/>
            <ac:spMk id="24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5:20.029" v="405" actId="1076"/>
          <ac:spMkLst>
            <pc:docMk/>
            <pc:sldMk cId="0" sldId="270"/>
            <ac:spMk id="25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5:23.485" v="406" actId="255"/>
          <ac:spMkLst>
            <pc:docMk/>
            <pc:sldMk cId="0" sldId="270"/>
            <ac:spMk id="26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08:11.593" v="241" actId="20577"/>
          <ac:spMkLst>
            <pc:docMk/>
            <pc:sldMk cId="0" sldId="270"/>
            <ac:spMk id="27" creationId="{00000000-0000-0000-0000-000000000000}"/>
          </ac:spMkLst>
        </pc:spChg>
        <pc:spChg chg="add del mod">
          <ac:chgData name="Tomasz Horbowski" userId="b4efdb75-77f7-4c40-9ce9-a96d08e1938e" providerId="ADAL" clId="{B74523A7-F6D2-45AC-8806-183BC1B29AFD}" dt="2025-09-23T03:09:01.749" v="248" actId="14100"/>
          <ac:spMkLst>
            <pc:docMk/>
            <pc:sldMk cId="0" sldId="270"/>
            <ac:spMk id="28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35:51.276" v="407" actId="478"/>
          <ac:spMkLst>
            <pc:docMk/>
            <pc:sldMk cId="0" sldId="270"/>
            <ac:spMk id="31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12:58.741" v="274" actId="1076"/>
          <ac:spMkLst>
            <pc:docMk/>
            <pc:sldMk cId="0" sldId="270"/>
            <ac:spMk id="40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01:24.227" v="182" actId="478"/>
          <ac:spMkLst>
            <pc:docMk/>
            <pc:sldMk cId="0" sldId="270"/>
            <ac:spMk id="41" creationId="{00000000-0000-0000-0000-000000000000}"/>
          </ac:spMkLst>
        </pc:spChg>
        <pc:spChg chg="add mod">
          <ac:chgData name="Tomasz Horbowski" userId="b4efdb75-77f7-4c40-9ce9-a96d08e1938e" providerId="ADAL" clId="{B74523A7-F6D2-45AC-8806-183BC1B29AFD}" dt="2025-09-23T03:34:49.287" v="400" actId="255"/>
          <ac:spMkLst>
            <pc:docMk/>
            <pc:sldMk cId="0" sldId="270"/>
            <ac:spMk id="43" creationId="{F9A31320-136F-FC43-B0C2-BB0C3D561DA1}"/>
          </ac:spMkLst>
        </pc:spChg>
        <pc:spChg chg="add mod">
          <ac:chgData name="Tomasz Horbowski" userId="b4efdb75-77f7-4c40-9ce9-a96d08e1938e" providerId="ADAL" clId="{B74523A7-F6D2-45AC-8806-183BC1B29AFD}" dt="2025-09-23T03:34:54.457" v="401" actId="255"/>
          <ac:spMkLst>
            <pc:docMk/>
            <pc:sldMk cId="0" sldId="270"/>
            <ac:spMk id="44" creationId="{E36E59D3-2595-15D9-68EF-44B65900A888}"/>
          </ac:spMkLst>
        </pc:spChg>
        <pc:spChg chg="add mod">
          <ac:chgData name="Tomasz Horbowski" userId="b4efdb75-77f7-4c40-9ce9-a96d08e1938e" providerId="ADAL" clId="{B74523A7-F6D2-45AC-8806-183BC1B29AFD}" dt="2025-09-23T03:35:07.549" v="403" actId="255"/>
          <ac:spMkLst>
            <pc:docMk/>
            <pc:sldMk cId="0" sldId="270"/>
            <ac:spMk id="45" creationId="{8353611C-A1D8-3AFB-0BED-F9EB27B5815B}"/>
          </ac:spMkLst>
        </pc:spChg>
        <pc:spChg chg="add mod ord">
          <ac:chgData name="Tomasz Horbowski" userId="b4efdb75-77f7-4c40-9ce9-a96d08e1938e" providerId="ADAL" clId="{B74523A7-F6D2-45AC-8806-183BC1B29AFD}" dt="2025-09-23T03:01:58.555" v="186" actId="167"/>
          <ac:spMkLst>
            <pc:docMk/>
            <pc:sldMk cId="0" sldId="270"/>
            <ac:spMk id="46" creationId="{41B03BE3-10C1-9188-E939-866AD941A5FF}"/>
          </ac:spMkLst>
        </pc:spChg>
      </pc:sldChg>
      <pc:sldChg chg="add del ord">
        <pc:chgData name="Tomasz Horbowski" userId="b4efdb75-77f7-4c40-9ce9-a96d08e1938e" providerId="ADAL" clId="{B74523A7-F6D2-45AC-8806-183BC1B29AFD}" dt="2025-09-23T03:56:08.031" v="732" actId="47"/>
        <pc:sldMkLst>
          <pc:docMk/>
          <pc:sldMk cId="0" sldId="274"/>
        </pc:sldMkLst>
      </pc:sldChg>
      <pc:sldChg chg="add del">
        <pc:chgData name="Tomasz Horbowski" userId="b4efdb75-77f7-4c40-9ce9-a96d08e1938e" providerId="ADAL" clId="{B74523A7-F6D2-45AC-8806-183BC1B29AFD}" dt="2025-09-23T03:29:15.351" v="356" actId="47"/>
        <pc:sldMkLst>
          <pc:docMk/>
          <pc:sldMk cId="0" sldId="275"/>
        </pc:sldMkLst>
      </pc:sldChg>
      <pc:sldChg chg="add del ord">
        <pc:chgData name="Tomasz Horbowski" userId="b4efdb75-77f7-4c40-9ce9-a96d08e1938e" providerId="ADAL" clId="{B74523A7-F6D2-45AC-8806-183BC1B29AFD}" dt="2025-09-23T03:56:08.031" v="732" actId="47"/>
        <pc:sldMkLst>
          <pc:docMk/>
          <pc:sldMk cId="0" sldId="276"/>
        </pc:sldMkLst>
      </pc:sldChg>
      <pc:sldChg chg="add del">
        <pc:chgData name="Tomasz Horbowski" userId="b4efdb75-77f7-4c40-9ce9-a96d08e1938e" providerId="ADAL" clId="{B74523A7-F6D2-45AC-8806-183BC1B29AFD}" dt="2025-09-23T03:46:51.193" v="592" actId="47"/>
        <pc:sldMkLst>
          <pc:docMk/>
          <pc:sldMk cId="0" sldId="277"/>
        </pc:sldMkLst>
      </pc:sldChg>
      <pc:sldChg chg="delSp modSp add mod ord">
        <pc:chgData name="Tomasz Horbowski" userId="b4efdb75-77f7-4c40-9ce9-a96d08e1938e" providerId="ADAL" clId="{B74523A7-F6D2-45AC-8806-183BC1B29AFD}" dt="2025-09-23T06:24:32.064" v="733" actId="6549"/>
        <pc:sldMkLst>
          <pc:docMk/>
          <pc:sldMk cId="0" sldId="278"/>
        </pc:sldMkLst>
        <pc:spChg chg="del mod">
          <ac:chgData name="Tomasz Horbowski" userId="b4efdb75-77f7-4c40-9ce9-a96d08e1938e" providerId="ADAL" clId="{B74523A7-F6D2-45AC-8806-183BC1B29AFD}" dt="2025-09-23T03:30:14.546" v="358" actId="478"/>
          <ac:spMkLst>
            <pc:docMk/>
            <pc:sldMk cId="0" sldId="278"/>
            <ac:spMk id="12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0:44.189" v="361" actId="1076"/>
          <ac:spMkLst>
            <pc:docMk/>
            <pc:sldMk cId="0" sldId="278"/>
            <ac:spMk id="15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0:19.152" v="359" actId="1076"/>
          <ac:spMkLst>
            <pc:docMk/>
            <pc:sldMk cId="0" sldId="278"/>
            <ac:spMk id="16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30:58.366" v="364" actId="478"/>
          <ac:spMkLst>
            <pc:docMk/>
            <pc:sldMk cId="0" sldId="278"/>
            <ac:spMk id="18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30:55.999" v="363" actId="20577"/>
          <ac:spMkLst>
            <pc:docMk/>
            <pc:sldMk cId="0" sldId="278"/>
            <ac:spMk id="19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6:24:32.064" v="733" actId="6549"/>
          <ac:spMkLst>
            <pc:docMk/>
            <pc:sldMk cId="0" sldId="278"/>
            <ac:spMk id="20" creationId="{00000000-0000-0000-0000-000000000000}"/>
          </ac:spMkLst>
        </pc:spChg>
      </pc:sldChg>
      <pc:sldChg chg="add del ord">
        <pc:chgData name="Tomasz Horbowski" userId="b4efdb75-77f7-4c40-9ce9-a96d08e1938e" providerId="ADAL" clId="{B74523A7-F6D2-45AC-8806-183BC1B29AFD}" dt="2025-09-23T03:56:08.031" v="732" actId="47"/>
        <pc:sldMkLst>
          <pc:docMk/>
          <pc:sldMk cId="0" sldId="279"/>
        </pc:sldMkLst>
      </pc:sldChg>
      <pc:sldChg chg="add del">
        <pc:chgData name="Tomasz Horbowski" userId="b4efdb75-77f7-4c40-9ce9-a96d08e1938e" providerId="ADAL" clId="{B74523A7-F6D2-45AC-8806-183BC1B29AFD}" dt="2025-09-23T03:46:55.976" v="594" actId="47"/>
        <pc:sldMkLst>
          <pc:docMk/>
          <pc:sldMk cId="0" sldId="280"/>
        </pc:sldMkLst>
      </pc:sldChg>
      <pc:sldChg chg="addSp delSp modSp add mod ord">
        <pc:chgData name="Tomasz Horbowski" userId="b4efdb75-77f7-4c40-9ce9-a96d08e1938e" providerId="ADAL" clId="{B74523A7-F6D2-45AC-8806-183BC1B29AFD}" dt="2025-09-23T03:46:41.111" v="590" actId="20577"/>
        <pc:sldMkLst>
          <pc:docMk/>
          <pc:sldMk cId="0" sldId="281"/>
        </pc:sldMkLst>
        <pc:spChg chg="del">
          <ac:chgData name="Tomasz Horbowski" userId="b4efdb75-77f7-4c40-9ce9-a96d08e1938e" providerId="ADAL" clId="{B74523A7-F6D2-45AC-8806-183BC1B29AFD}" dt="2025-09-23T03:43:23.267" v="408" actId="478"/>
          <ac:spMkLst>
            <pc:docMk/>
            <pc:sldMk cId="0" sldId="281"/>
            <ac:spMk id="4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44:18.713" v="435" actId="20577"/>
          <ac:spMkLst>
            <pc:docMk/>
            <pc:sldMk cId="0" sldId="281"/>
            <ac:spMk id="12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45:23.862" v="500" actId="20577"/>
          <ac:spMkLst>
            <pc:docMk/>
            <pc:sldMk cId="0" sldId="281"/>
            <ac:spMk id="16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46:00.452" v="564" actId="20577"/>
          <ac:spMkLst>
            <pc:docMk/>
            <pc:sldMk cId="0" sldId="281"/>
            <ac:spMk id="20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46:41.111" v="590" actId="20577"/>
          <ac:spMkLst>
            <pc:docMk/>
            <pc:sldMk cId="0" sldId="281"/>
            <ac:spMk id="24" creationId="{00000000-0000-0000-0000-000000000000}"/>
          </ac:spMkLst>
        </pc:spChg>
        <pc:picChg chg="add mod">
          <ac:chgData name="Tomasz Horbowski" userId="b4efdb75-77f7-4c40-9ce9-a96d08e1938e" providerId="ADAL" clId="{B74523A7-F6D2-45AC-8806-183BC1B29AFD}" dt="2025-09-23T03:43:27.940" v="410" actId="1076"/>
          <ac:picMkLst>
            <pc:docMk/>
            <pc:sldMk cId="0" sldId="281"/>
            <ac:picMk id="26" creationId="{57A338A4-7C40-F792-1A0A-FB47CC10E71E}"/>
          </ac:picMkLst>
        </pc:picChg>
      </pc:sldChg>
      <pc:sldChg chg="add del">
        <pc:chgData name="Tomasz Horbowski" userId="b4efdb75-77f7-4c40-9ce9-a96d08e1938e" providerId="ADAL" clId="{B74523A7-F6D2-45AC-8806-183BC1B29AFD}" dt="2025-09-23T03:46:59.070" v="595" actId="47"/>
        <pc:sldMkLst>
          <pc:docMk/>
          <pc:sldMk cId="0" sldId="282"/>
        </pc:sldMkLst>
      </pc:sldChg>
      <pc:sldChg chg="add del">
        <pc:chgData name="Tomasz Horbowski" userId="b4efdb75-77f7-4c40-9ce9-a96d08e1938e" providerId="ADAL" clId="{B74523A7-F6D2-45AC-8806-183BC1B29AFD}" dt="2025-09-23T03:47:00.536" v="596" actId="47"/>
        <pc:sldMkLst>
          <pc:docMk/>
          <pc:sldMk cId="0" sldId="283"/>
        </pc:sldMkLst>
      </pc:sldChg>
      <pc:sldChg chg="add del">
        <pc:chgData name="Tomasz Horbowski" userId="b4efdb75-77f7-4c40-9ce9-a96d08e1938e" providerId="ADAL" clId="{B74523A7-F6D2-45AC-8806-183BC1B29AFD}" dt="2025-09-23T03:47:01.846" v="597" actId="47"/>
        <pc:sldMkLst>
          <pc:docMk/>
          <pc:sldMk cId="0" sldId="284"/>
        </pc:sldMkLst>
      </pc:sldChg>
      <pc:sldChg chg="add ord">
        <pc:chgData name="Tomasz Horbowski" userId="b4efdb75-77f7-4c40-9ce9-a96d08e1938e" providerId="ADAL" clId="{B74523A7-F6D2-45AC-8806-183BC1B29AFD}" dt="2025-09-23T03:31:08.677" v="366"/>
        <pc:sldMkLst>
          <pc:docMk/>
          <pc:sldMk cId="0" sldId="285"/>
        </pc:sldMkLst>
      </pc:sldChg>
      <pc:sldChg chg="add del">
        <pc:chgData name="Tomasz Horbowski" userId="b4efdb75-77f7-4c40-9ce9-a96d08e1938e" providerId="ADAL" clId="{B74523A7-F6D2-45AC-8806-183BC1B29AFD}" dt="2025-09-23T03:47:05.576" v="598" actId="47"/>
        <pc:sldMkLst>
          <pc:docMk/>
          <pc:sldMk cId="0" sldId="286"/>
        </pc:sldMkLst>
      </pc:sldChg>
      <pc:sldChg chg="addSp modSp mod">
        <pc:chgData name="Tomasz Horbowski" userId="b4efdb75-77f7-4c40-9ce9-a96d08e1938e" providerId="ADAL" clId="{B74523A7-F6D2-45AC-8806-183BC1B29AFD}" dt="2025-09-23T03:54:40.386" v="729" actId="20577"/>
        <pc:sldMkLst>
          <pc:docMk/>
          <pc:sldMk cId="0" sldId="288"/>
        </pc:sldMkLst>
        <pc:spChg chg="mod">
          <ac:chgData name="Tomasz Horbowski" userId="b4efdb75-77f7-4c40-9ce9-a96d08e1938e" providerId="ADAL" clId="{B74523A7-F6D2-45AC-8806-183BC1B29AFD}" dt="2025-09-23T03:54:01.912" v="711" actId="20578"/>
          <ac:spMkLst>
            <pc:docMk/>
            <pc:sldMk cId="0" sldId="288"/>
            <ac:spMk id="2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53:04.573" v="635" actId="122"/>
          <ac:spMkLst>
            <pc:docMk/>
            <pc:sldMk cId="0" sldId="288"/>
            <ac:spMk id="4" creationId="{00000000-0000-0000-0000-000000000000}"/>
          </ac:spMkLst>
        </pc:spChg>
        <pc:spChg chg="add mod">
          <ac:chgData name="Tomasz Horbowski" userId="b4efdb75-77f7-4c40-9ce9-a96d08e1938e" providerId="ADAL" clId="{B74523A7-F6D2-45AC-8806-183BC1B29AFD}" dt="2025-09-23T03:54:40.386" v="729" actId="20577"/>
          <ac:spMkLst>
            <pc:docMk/>
            <pc:sldMk cId="0" sldId="288"/>
            <ac:spMk id="7" creationId="{B3A6EC62-3D42-C590-59B1-6D575956D316}"/>
          </ac:spMkLst>
        </pc:spChg>
      </pc:sldChg>
      <pc:sldChg chg="add del">
        <pc:chgData name="Tomasz Horbowski" userId="b4efdb75-77f7-4c40-9ce9-a96d08e1938e" providerId="ADAL" clId="{B74523A7-F6D2-45AC-8806-183BC1B29AFD}" dt="2025-09-23T03:46:49.289" v="591" actId="47"/>
        <pc:sldMkLst>
          <pc:docMk/>
          <pc:sldMk cId="0" sldId="289"/>
        </pc:sldMkLst>
      </pc:sldChg>
      <pc:sldChg chg="add del">
        <pc:chgData name="Tomasz Horbowski" userId="b4efdb75-77f7-4c40-9ce9-a96d08e1938e" providerId="ADAL" clId="{B74523A7-F6D2-45AC-8806-183BC1B29AFD}" dt="2025-09-23T03:46:52.841" v="593" actId="47"/>
        <pc:sldMkLst>
          <pc:docMk/>
          <pc:sldMk cId="0" sldId="290"/>
        </pc:sldMkLst>
      </pc:sldChg>
      <pc:sldChg chg="addSp delSp modSp add mod">
        <pc:chgData name="Tomasz Horbowski" userId="b4efdb75-77f7-4c40-9ce9-a96d08e1938e" providerId="ADAL" clId="{B74523A7-F6D2-45AC-8806-183BC1B29AFD}" dt="2025-09-23T03:28:57.461" v="355" actId="20577"/>
        <pc:sldMkLst>
          <pc:docMk/>
          <pc:sldMk cId="0" sldId="291"/>
        </pc:sldMkLst>
        <pc:spChg chg="mod">
          <ac:chgData name="Tomasz Horbowski" userId="b4efdb75-77f7-4c40-9ce9-a96d08e1938e" providerId="ADAL" clId="{B74523A7-F6D2-45AC-8806-183BC1B29AFD}" dt="2025-09-23T03:10:14.109" v="255" actId="1076"/>
          <ac:spMkLst>
            <pc:docMk/>
            <pc:sldMk cId="0" sldId="291"/>
            <ac:spMk id="2" creationId="{00000000-0000-0000-0000-000000000000}"/>
          </ac:spMkLst>
        </pc:spChg>
        <pc:spChg chg="mod">
          <ac:chgData name="Tomasz Horbowski" userId="b4efdb75-77f7-4c40-9ce9-a96d08e1938e" providerId="ADAL" clId="{B74523A7-F6D2-45AC-8806-183BC1B29AFD}" dt="2025-09-23T03:22:34.037" v="276" actId="14100"/>
          <ac:spMkLst>
            <pc:docMk/>
            <pc:sldMk cId="0" sldId="291"/>
            <ac:spMk id="3" creationId="{00000000-0000-0000-0000-000000000000}"/>
          </ac:spMkLst>
        </pc:spChg>
        <pc:spChg chg="del">
          <ac:chgData name="Tomasz Horbowski" userId="b4efdb75-77f7-4c40-9ce9-a96d08e1938e" providerId="ADAL" clId="{B74523A7-F6D2-45AC-8806-183BC1B29AFD}" dt="2025-09-23T03:10:06.696" v="250" actId="478"/>
          <ac:spMkLst>
            <pc:docMk/>
            <pc:sldMk cId="0" sldId="291"/>
            <ac:spMk id="4" creationId="{00000000-0000-0000-0000-000000000000}"/>
          </ac:spMkLst>
        </pc:spChg>
        <pc:spChg chg="add mod">
          <ac:chgData name="Tomasz Horbowski" userId="b4efdb75-77f7-4c40-9ce9-a96d08e1938e" providerId="ADAL" clId="{B74523A7-F6D2-45AC-8806-183BC1B29AFD}" dt="2025-09-23T03:10:23.609" v="256" actId="1076"/>
          <ac:spMkLst>
            <pc:docMk/>
            <pc:sldMk cId="0" sldId="291"/>
            <ac:spMk id="18" creationId="{C6DA243D-92DE-4A2F-6337-9AF450BD1AE6}"/>
          </ac:spMkLst>
        </pc:spChg>
        <pc:spChg chg="mod">
          <ac:chgData name="Tomasz Horbowski" userId="b4efdb75-77f7-4c40-9ce9-a96d08e1938e" providerId="ADAL" clId="{B74523A7-F6D2-45AC-8806-183BC1B29AFD}" dt="2025-09-23T03:22:48" v="277"/>
          <ac:spMkLst>
            <pc:docMk/>
            <pc:sldMk cId="0" sldId="291"/>
            <ac:spMk id="20" creationId="{7AC1784B-3F62-4467-8A25-C3987D56C03E}"/>
          </ac:spMkLst>
        </pc:spChg>
        <pc:spChg chg="mod">
          <ac:chgData name="Tomasz Horbowski" userId="b4efdb75-77f7-4c40-9ce9-a96d08e1938e" providerId="ADAL" clId="{B74523A7-F6D2-45AC-8806-183BC1B29AFD}" dt="2025-09-23T03:22:48" v="277"/>
          <ac:spMkLst>
            <pc:docMk/>
            <pc:sldMk cId="0" sldId="291"/>
            <ac:spMk id="21" creationId="{751E580A-29D8-9D82-5233-1966790D9420}"/>
          </ac:spMkLst>
        </pc:spChg>
        <pc:spChg chg="mod">
          <ac:chgData name="Tomasz Horbowski" userId="b4efdb75-77f7-4c40-9ce9-a96d08e1938e" providerId="ADAL" clId="{B74523A7-F6D2-45AC-8806-183BC1B29AFD}" dt="2025-09-23T03:28:01.293" v="313" actId="20577"/>
          <ac:spMkLst>
            <pc:docMk/>
            <pc:sldMk cId="0" sldId="291"/>
            <ac:spMk id="22" creationId="{E29F1BE8-9BF1-791B-A6F0-DA31EAF1C6DE}"/>
          </ac:spMkLst>
        </pc:spChg>
        <pc:spChg chg="mod">
          <ac:chgData name="Tomasz Horbowski" userId="b4efdb75-77f7-4c40-9ce9-a96d08e1938e" providerId="ADAL" clId="{B74523A7-F6D2-45AC-8806-183BC1B29AFD}" dt="2025-09-23T03:22:48" v="277"/>
          <ac:spMkLst>
            <pc:docMk/>
            <pc:sldMk cId="0" sldId="291"/>
            <ac:spMk id="24" creationId="{25EBCAAB-FEE3-E8A8-FDC7-937196F08EC9}"/>
          </ac:spMkLst>
        </pc:spChg>
        <pc:spChg chg="mod">
          <ac:chgData name="Tomasz Horbowski" userId="b4efdb75-77f7-4c40-9ce9-a96d08e1938e" providerId="ADAL" clId="{B74523A7-F6D2-45AC-8806-183BC1B29AFD}" dt="2025-09-23T03:26:45.065" v="310" actId="20577"/>
          <ac:spMkLst>
            <pc:docMk/>
            <pc:sldMk cId="0" sldId="291"/>
            <ac:spMk id="26" creationId="{8A721A99-88BB-BE9C-6F50-97CF60DD2344}"/>
          </ac:spMkLst>
        </pc:spChg>
        <pc:spChg chg="mod">
          <ac:chgData name="Tomasz Horbowski" userId="b4efdb75-77f7-4c40-9ce9-a96d08e1938e" providerId="ADAL" clId="{B74523A7-F6D2-45AC-8806-183BC1B29AFD}" dt="2025-09-23T03:22:48" v="277"/>
          <ac:spMkLst>
            <pc:docMk/>
            <pc:sldMk cId="0" sldId="291"/>
            <ac:spMk id="29" creationId="{37C18542-33EB-1F57-3363-5EA64A0E6FAC}"/>
          </ac:spMkLst>
        </pc:spChg>
        <pc:spChg chg="mod">
          <ac:chgData name="Tomasz Horbowski" userId="b4efdb75-77f7-4c40-9ce9-a96d08e1938e" providerId="ADAL" clId="{B74523A7-F6D2-45AC-8806-183BC1B29AFD}" dt="2025-09-23T03:22:48" v="277"/>
          <ac:spMkLst>
            <pc:docMk/>
            <pc:sldMk cId="0" sldId="291"/>
            <ac:spMk id="33" creationId="{9134EA1D-584A-6907-90A3-5EB4648EEA3B}"/>
          </ac:spMkLst>
        </pc:spChg>
        <pc:spChg chg="mod">
          <ac:chgData name="Tomasz Horbowski" userId="b4efdb75-77f7-4c40-9ce9-a96d08e1938e" providerId="ADAL" clId="{B74523A7-F6D2-45AC-8806-183BC1B29AFD}" dt="2025-09-23T03:28:12.048" v="329" actId="20577"/>
          <ac:spMkLst>
            <pc:docMk/>
            <pc:sldMk cId="0" sldId="291"/>
            <ac:spMk id="34" creationId="{86D6BEE7-3CF4-BCAC-EAF3-AF833E67BBCA}"/>
          </ac:spMkLst>
        </pc:spChg>
        <pc:spChg chg="mod">
          <ac:chgData name="Tomasz Horbowski" userId="b4efdb75-77f7-4c40-9ce9-a96d08e1938e" providerId="ADAL" clId="{B74523A7-F6D2-45AC-8806-183BC1B29AFD}" dt="2025-09-23T03:22:48" v="277"/>
          <ac:spMkLst>
            <pc:docMk/>
            <pc:sldMk cId="0" sldId="291"/>
            <ac:spMk id="37" creationId="{EC633A67-4BF3-5E7B-12CF-847420C64A1D}"/>
          </ac:spMkLst>
        </pc:spChg>
        <pc:spChg chg="mod">
          <ac:chgData name="Tomasz Horbowski" userId="b4efdb75-77f7-4c40-9ce9-a96d08e1938e" providerId="ADAL" clId="{B74523A7-F6D2-45AC-8806-183BC1B29AFD}" dt="2025-09-23T03:28:57.461" v="355" actId="20577"/>
          <ac:spMkLst>
            <pc:docMk/>
            <pc:sldMk cId="0" sldId="291"/>
            <ac:spMk id="38" creationId="{866EC825-7D46-E746-7663-2B4B37C00FC3}"/>
          </ac:spMkLst>
        </pc:spChg>
        <pc:spChg chg="add del mod">
          <ac:chgData name="Tomasz Horbowski" userId="b4efdb75-77f7-4c40-9ce9-a96d08e1938e" providerId="ADAL" clId="{B74523A7-F6D2-45AC-8806-183BC1B29AFD}" dt="2025-09-23T03:23:06.765" v="281" actId="478"/>
          <ac:spMkLst>
            <pc:docMk/>
            <pc:sldMk cId="0" sldId="291"/>
            <ac:spMk id="39" creationId="{21C472ED-8C0E-7DD4-2176-D84012E5E014}"/>
          </ac:spMkLst>
        </pc:spChg>
        <pc:spChg chg="add del mod">
          <ac:chgData name="Tomasz Horbowski" userId="b4efdb75-77f7-4c40-9ce9-a96d08e1938e" providerId="ADAL" clId="{B74523A7-F6D2-45AC-8806-183BC1B29AFD}" dt="2025-09-23T03:23:06.765" v="281" actId="478"/>
          <ac:spMkLst>
            <pc:docMk/>
            <pc:sldMk cId="0" sldId="291"/>
            <ac:spMk id="40" creationId="{8413D285-023C-9C43-6439-4ABD7CDC72D1}"/>
          </ac:spMkLst>
        </pc:spChg>
        <pc:grpChg chg="del">
          <ac:chgData name="Tomasz Horbowski" userId="b4efdb75-77f7-4c40-9ce9-a96d08e1938e" providerId="ADAL" clId="{B74523A7-F6D2-45AC-8806-183BC1B29AFD}" dt="2025-09-23T03:22:26.991" v="275" actId="478"/>
          <ac:grpSpMkLst>
            <pc:docMk/>
            <pc:sldMk cId="0" sldId="291"/>
            <ac:grpSpMk id="5" creationId="{00000000-0000-0000-0000-000000000000}"/>
          </ac:grpSpMkLst>
        </pc:grpChg>
        <pc:grpChg chg="del">
          <ac:chgData name="Tomasz Horbowski" userId="b4efdb75-77f7-4c40-9ce9-a96d08e1938e" providerId="ADAL" clId="{B74523A7-F6D2-45AC-8806-183BC1B29AFD}" dt="2025-09-23T03:22:26.991" v="275" actId="478"/>
          <ac:grpSpMkLst>
            <pc:docMk/>
            <pc:sldMk cId="0" sldId="291"/>
            <ac:grpSpMk id="9" creationId="{00000000-0000-0000-0000-000000000000}"/>
          </ac:grpSpMkLst>
        </pc:grpChg>
        <pc:grpChg chg="del">
          <ac:chgData name="Tomasz Horbowski" userId="b4efdb75-77f7-4c40-9ce9-a96d08e1938e" providerId="ADAL" clId="{B74523A7-F6D2-45AC-8806-183BC1B29AFD}" dt="2025-09-23T03:22:26.991" v="275" actId="478"/>
          <ac:grpSpMkLst>
            <pc:docMk/>
            <pc:sldMk cId="0" sldId="291"/>
            <ac:grpSpMk id="13" creationId="{00000000-0000-0000-0000-000000000000}"/>
          </ac:grpSpMkLst>
        </pc:grpChg>
        <pc:grpChg chg="add del mod">
          <ac:chgData name="Tomasz Horbowski" userId="b4efdb75-77f7-4c40-9ce9-a96d08e1938e" providerId="ADAL" clId="{B74523A7-F6D2-45AC-8806-183BC1B29AFD}" dt="2025-09-23T03:23:41.910" v="283" actId="1076"/>
          <ac:grpSpMkLst>
            <pc:docMk/>
            <pc:sldMk cId="0" sldId="291"/>
            <ac:grpSpMk id="19" creationId="{51CFE36D-E0AF-A3EF-0D98-4C283A1E74C3}"/>
          </ac:grpSpMkLst>
        </pc:grpChg>
        <pc:grpChg chg="add del mod">
          <ac:chgData name="Tomasz Horbowski" userId="b4efdb75-77f7-4c40-9ce9-a96d08e1938e" providerId="ADAL" clId="{B74523A7-F6D2-45AC-8806-183BC1B29AFD}" dt="2025-09-23T03:23:02.417" v="280" actId="478"/>
          <ac:grpSpMkLst>
            <pc:docMk/>
            <pc:sldMk cId="0" sldId="291"/>
            <ac:grpSpMk id="23" creationId="{80ABB69F-C8A7-E49F-424A-DD9BF42F62D6}"/>
          </ac:grpSpMkLst>
        </pc:grpChg>
        <pc:grpChg chg="add del mod">
          <ac:chgData name="Tomasz Horbowski" userId="b4efdb75-77f7-4c40-9ce9-a96d08e1938e" providerId="ADAL" clId="{B74523A7-F6D2-45AC-8806-183BC1B29AFD}" dt="2025-09-23T03:23:02.417" v="280" actId="478"/>
          <ac:grpSpMkLst>
            <pc:docMk/>
            <pc:sldMk cId="0" sldId="291"/>
            <ac:grpSpMk id="27" creationId="{12D84DA4-F825-A7B8-C690-9E6D77E66757}"/>
          </ac:grpSpMkLst>
        </pc:grpChg>
        <pc:grpChg chg="add del mod">
          <ac:chgData name="Tomasz Horbowski" userId="b4efdb75-77f7-4c40-9ce9-a96d08e1938e" providerId="ADAL" clId="{B74523A7-F6D2-45AC-8806-183BC1B29AFD}" dt="2025-09-23T03:23:02.417" v="280" actId="478"/>
          <ac:grpSpMkLst>
            <pc:docMk/>
            <pc:sldMk cId="0" sldId="291"/>
            <ac:grpSpMk id="31" creationId="{9551908F-CB7B-35CE-0DF0-6A56DED66A82}"/>
          </ac:grpSpMkLst>
        </pc:grpChg>
        <pc:grpChg chg="add del mod">
          <ac:chgData name="Tomasz Horbowski" userId="b4efdb75-77f7-4c40-9ce9-a96d08e1938e" providerId="ADAL" clId="{B74523A7-F6D2-45AC-8806-183BC1B29AFD}" dt="2025-09-23T03:23:02.417" v="280" actId="478"/>
          <ac:grpSpMkLst>
            <pc:docMk/>
            <pc:sldMk cId="0" sldId="291"/>
            <ac:grpSpMk id="35" creationId="{ABEF8A72-FB5B-30D9-D7EE-E456004870B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25193" y="-221954"/>
            <a:ext cx="12971613" cy="10730908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859515" y="1784590"/>
            <a:ext cx="10502968" cy="2824050"/>
            <a:chOff x="0" y="0"/>
            <a:chExt cx="14003957" cy="3765400"/>
          </a:xfrm>
        </p:grpSpPr>
        <p:sp>
          <p:nvSpPr>
            <p:cNvPr id="5" name="TextBox 5"/>
            <p:cNvSpPr txBox="1"/>
            <p:nvPr/>
          </p:nvSpPr>
          <p:spPr>
            <a:xfrm>
              <a:off x="0" y="693382"/>
              <a:ext cx="14003957" cy="1863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18"/>
                </a:lnSpc>
              </a:pPr>
              <a:r>
                <a:rPr lang="en-US" sz="8765" spc="-175" dirty="0">
                  <a:solidFill>
                    <a:srgbClr val="FFFFFF"/>
                  </a:solidFill>
                  <a:latin typeface="Aptos" panose="020B0004020202020204" pitchFamily="34" charset="0"/>
                  <a:ea typeface="Crimson Roman"/>
                  <a:cs typeface="Crimson Roman"/>
                  <a:sym typeface="Crimson Roman"/>
                </a:rPr>
                <a:t>Solidarity Fund</a:t>
              </a:r>
              <a:r>
                <a:rPr lang="pl-PL" sz="8765" spc="-175" dirty="0">
                  <a:solidFill>
                    <a:srgbClr val="FFFFFF"/>
                  </a:solidFill>
                  <a:latin typeface="Aptos" panose="020B0004020202020204" pitchFamily="34" charset="0"/>
                  <a:ea typeface="Crimson Roman"/>
                  <a:cs typeface="Crimson Roman"/>
                  <a:sym typeface="Crimson Roman"/>
                </a:rPr>
                <a:t> PL</a:t>
              </a:r>
              <a:endParaRPr lang="en-US" sz="8765" spc="-175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9065" y="0"/>
              <a:ext cx="7347378" cy="364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5625192" cy="4189483"/>
          </a:xfrm>
          <a:custGeom>
            <a:avLst/>
            <a:gdLst/>
            <a:ahLst/>
            <a:cxnLst/>
            <a:rect l="l" t="t" r="r" b="b"/>
            <a:pathLst>
              <a:path w="5866253" h="4189483">
                <a:moveTo>
                  <a:pt x="0" y="0"/>
                </a:moveTo>
                <a:lnTo>
                  <a:pt x="5866254" y="0"/>
                </a:lnTo>
                <a:lnTo>
                  <a:pt x="5866254" y="4189483"/>
                </a:lnTo>
                <a:lnTo>
                  <a:pt x="0" y="4189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0D03854-76A2-859A-9356-C4500648E502}"/>
              </a:ext>
            </a:extLst>
          </p:cNvPr>
          <p:cNvSpPr txBox="1"/>
          <p:nvPr/>
        </p:nvSpPr>
        <p:spPr>
          <a:xfrm>
            <a:off x="6883327" y="4762440"/>
            <a:ext cx="10502968" cy="258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18"/>
              </a:lnSpc>
            </a:pPr>
            <a:r>
              <a:rPr lang="pl-PL" sz="6000" spc="-175" dirty="0" err="1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Advancing</a:t>
            </a:r>
            <a:r>
              <a:rPr lang="pl-PL" sz="6000" spc="-175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 </a:t>
            </a:r>
            <a:r>
              <a:rPr lang="pl-PL" sz="6000" spc="-175" dirty="0" err="1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freedom</a:t>
            </a:r>
            <a:r>
              <a:rPr lang="pl-PL" sz="6000" spc="-175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, </a:t>
            </a:r>
            <a:r>
              <a:rPr lang="pl-PL" sz="6000" spc="-175" dirty="0" err="1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shared</a:t>
            </a:r>
            <a:r>
              <a:rPr lang="pl-PL" sz="6000" spc="-175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 prosperity and </a:t>
            </a:r>
            <a:r>
              <a:rPr lang="pl-PL" sz="6000" spc="-175" dirty="0" err="1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security</a:t>
            </a:r>
            <a:r>
              <a:rPr lang="pl-PL" sz="6000" spc="-175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 </a:t>
            </a:r>
            <a:endParaRPr lang="en-US" sz="6000" spc="-175" dirty="0">
              <a:solidFill>
                <a:srgbClr val="FFFFFF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516840" cy="1403621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056186" y="3699857"/>
            <a:ext cx="9525" cy="4310811"/>
          </a:xfrm>
          <a:prstGeom prst="rect">
            <a:avLst/>
          </a:prstGeom>
          <a:solidFill>
            <a:srgbClr val="3F404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010669"/>
            <a:ext cx="3176120" cy="2276331"/>
          </a:xfrm>
          <a:custGeom>
            <a:avLst/>
            <a:gdLst/>
            <a:ahLst/>
            <a:cxnLst/>
            <a:rect l="l" t="t" r="r" b="b"/>
            <a:pathLst>
              <a:path w="3176120" h="2276331">
                <a:moveTo>
                  <a:pt x="0" y="0"/>
                </a:moveTo>
                <a:lnTo>
                  <a:pt x="3176120" y="0"/>
                </a:lnTo>
                <a:lnTo>
                  <a:pt x="3176120" y="2276331"/>
                </a:lnTo>
                <a:lnTo>
                  <a:pt x="0" y="2276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3036" y="3901798"/>
            <a:ext cx="4598986" cy="2800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05"/>
              </a:lnSpc>
            </a:pPr>
            <a:r>
              <a:rPr lang="en-US" sz="3389" b="1" spc="169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SOLIDARITY </a:t>
            </a:r>
            <a:br>
              <a:rPr lang="pl-PL" sz="3389" b="1" spc="169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</a:br>
            <a:r>
              <a:rPr lang="en-US" sz="3389" b="1" spc="169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FUND</a:t>
            </a:r>
            <a:r>
              <a:rPr lang="pl-PL" sz="3389" b="1" spc="169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 PL</a:t>
            </a:r>
            <a:r>
              <a:rPr lang="en-US" sz="3389" b="1" spc="169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 </a:t>
            </a:r>
          </a:p>
          <a:p>
            <a:pPr marL="0" lvl="0" indent="0" algn="r">
              <a:lnSpc>
                <a:spcPts val="4405"/>
              </a:lnSpc>
            </a:pPr>
            <a:r>
              <a:rPr lang="en-US" sz="3389" b="1" spc="169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in the system of Polish development cooperation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22911" y="2164298"/>
            <a:ext cx="11469481" cy="675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3941" lvl="1" indent="-366971" algn="just">
              <a:lnSpc>
                <a:spcPts val="4419"/>
              </a:lnSpc>
              <a:buFont typeface="Arial"/>
              <a:buChar char="•"/>
            </a:pPr>
            <a:r>
              <a:rPr lang="en-US" sz="3399" dirty="0">
                <a:solidFill>
                  <a:srgbClr val="3F4042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A state treasury foundation and an implementer of Polish development cooperation.</a:t>
            </a:r>
          </a:p>
          <a:p>
            <a:pPr algn="just">
              <a:lnSpc>
                <a:spcPts val="4419"/>
              </a:lnSpc>
            </a:pPr>
            <a:endParaRPr lang="en-US" sz="3399" dirty="0">
              <a:solidFill>
                <a:srgbClr val="3F4042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  <a:p>
            <a:pPr marL="733941" lvl="1" indent="-366971" algn="just">
              <a:lnSpc>
                <a:spcPts val="4419"/>
              </a:lnSpc>
              <a:buFont typeface="Arial"/>
              <a:buChar char="•"/>
            </a:pPr>
            <a:r>
              <a:rPr lang="en-US" sz="3399" dirty="0">
                <a:solidFill>
                  <a:srgbClr val="3F4042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Supervised and controlled by the Minister of Foreign Affairs</a:t>
            </a:r>
          </a:p>
          <a:p>
            <a:pPr algn="just">
              <a:lnSpc>
                <a:spcPts val="4419"/>
              </a:lnSpc>
            </a:pPr>
            <a:endParaRPr lang="en-US" sz="3399" dirty="0">
              <a:solidFill>
                <a:srgbClr val="3F4042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  <a:p>
            <a:pPr marL="733941" lvl="1" indent="-366971" algn="just">
              <a:lnSpc>
                <a:spcPts val="4419"/>
              </a:lnSpc>
              <a:buFont typeface="Arial"/>
              <a:buChar char="•"/>
            </a:pPr>
            <a:r>
              <a:rPr lang="en-US" sz="3399" dirty="0">
                <a:solidFill>
                  <a:srgbClr val="3F4042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Recognized under the Development Cooperation Act​</a:t>
            </a:r>
          </a:p>
          <a:p>
            <a:pPr algn="just">
              <a:lnSpc>
                <a:spcPts val="4419"/>
              </a:lnSpc>
            </a:pPr>
            <a:endParaRPr lang="en-US" sz="3399" dirty="0">
              <a:solidFill>
                <a:srgbClr val="3F4042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  <a:p>
            <a:pPr marL="733941" lvl="1" indent="-366971" algn="just">
              <a:lnSpc>
                <a:spcPts val="4419"/>
              </a:lnSpc>
              <a:buFont typeface="Arial"/>
              <a:buChar char="•"/>
            </a:pPr>
            <a:r>
              <a:rPr lang="en-US" sz="3399" dirty="0">
                <a:solidFill>
                  <a:srgbClr val="3F4042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Obtained Pillar Assessment in 2023</a:t>
            </a:r>
          </a:p>
          <a:p>
            <a:pPr algn="just">
              <a:lnSpc>
                <a:spcPts val="4419"/>
              </a:lnSpc>
            </a:pPr>
            <a:endParaRPr lang="en-US" sz="3399" dirty="0">
              <a:solidFill>
                <a:srgbClr val="3F4042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  <a:p>
            <a:pPr marL="733941" lvl="1" indent="-366971" algn="just">
              <a:lnSpc>
                <a:spcPts val="4419"/>
              </a:lnSpc>
              <a:buFont typeface="Arial"/>
              <a:buChar char="•"/>
            </a:pPr>
            <a:r>
              <a:rPr lang="en-US" sz="3399" dirty="0">
                <a:solidFill>
                  <a:srgbClr val="3F4042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Acts in accordance with the principle of International Solidarity</a:t>
            </a:r>
            <a:endParaRPr lang="pl-PL" sz="3399" dirty="0">
              <a:solidFill>
                <a:srgbClr val="3F4042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475233" cy="1403621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5215" y="3736716"/>
            <a:ext cx="12354208" cy="4987640"/>
          </a:xfrm>
          <a:custGeom>
            <a:avLst/>
            <a:gdLst/>
            <a:ahLst/>
            <a:cxnLst/>
            <a:rect l="l" t="t" r="r" b="b"/>
            <a:pathLst>
              <a:path w="12354208" h="4987640">
                <a:moveTo>
                  <a:pt x="0" y="0"/>
                </a:moveTo>
                <a:lnTo>
                  <a:pt x="12354208" y="0"/>
                </a:lnTo>
                <a:lnTo>
                  <a:pt x="12354208" y="4987639"/>
                </a:lnTo>
                <a:lnTo>
                  <a:pt x="0" y="4987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5765" y="1889328"/>
            <a:ext cx="1179310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4"/>
              </a:lnSpc>
            </a:pPr>
            <a:r>
              <a:rPr lang="pl-PL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SFPL</a:t>
            </a:r>
            <a:r>
              <a:rPr lang="en-US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 works in the EU Eastern Partnership countries: </a:t>
            </a:r>
            <a:br>
              <a:rPr lang="pl-PL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</a:br>
            <a:r>
              <a:rPr lang="en-US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Ukraine, Moldova, Georgia, as well as in cooperation </a:t>
            </a:r>
            <a:br>
              <a:rPr lang="pl-PL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</a:br>
            <a:r>
              <a:rPr lang="en-US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with the Belarusian </a:t>
            </a:r>
            <a:r>
              <a:rPr lang="pl-PL" sz="3200" b="1" spc="137" dirty="0" err="1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civil</a:t>
            </a:r>
            <a:r>
              <a:rPr lang="pl-PL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2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society.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113999" y="2166927"/>
            <a:ext cx="4689310" cy="7906080"/>
            <a:chOff x="0" y="-9525"/>
            <a:chExt cx="6252414" cy="10541441"/>
          </a:xfrm>
        </p:grpSpPr>
        <p:sp>
          <p:nvSpPr>
            <p:cNvPr id="6" name="AutoShape 6"/>
            <p:cNvSpPr/>
            <p:nvPr/>
          </p:nvSpPr>
          <p:spPr>
            <a:xfrm>
              <a:off x="0" y="2816394"/>
              <a:ext cx="6252414" cy="12359"/>
            </a:xfrm>
            <a:prstGeom prst="rect">
              <a:avLst/>
            </a:prstGeom>
            <a:solidFill>
              <a:srgbClr val="3F4042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84760"/>
              <a:ext cx="6252414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288" lvl="1" indent="-283644" algn="l">
                <a:lnSpc>
                  <a:spcPts val="3678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Kyiv</a:t>
              </a:r>
            </a:p>
            <a:p>
              <a:pPr marL="567288" lvl="1" indent="-283644" algn="l">
                <a:lnSpc>
                  <a:spcPts val="3678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Chisinau</a:t>
              </a:r>
            </a:p>
            <a:p>
              <a:pPr marL="567288" lvl="1" indent="-283644" algn="l">
                <a:lnSpc>
                  <a:spcPts val="3678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Tbilisi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6252414" cy="510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72"/>
                </a:lnSpc>
              </a:pPr>
              <a:r>
                <a:rPr lang="en-US" sz="3200" b="1" spc="-63" dirty="0">
                  <a:solidFill>
                    <a:srgbClr val="EB8208"/>
                  </a:solidFill>
                  <a:latin typeface="Aptos" panose="020B0004020202020204" pitchFamily="34" charset="0"/>
                  <a:ea typeface="Open Sauce Medium"/>
                  <a:cs typeface="Open Sauce Medium"/>
                  <a:sym typeface="Open Sauce Medium"/>
                </a:rPr>
                <a:t>BRANCH OFFICES</a:t>
              </a:r>
              <a:r>
                <a:rPr lang="pl-PL" sz="3200" b="1" spc="-63" dirty="0">
                  <a:solidFill>
                    <a:srgbClr val="EB8208"/>
                  </a:solidFill>
                  <a:latin typeface="Aptos" panose="020B0004020202020204" pitchFamily="34" charset="0"/>
                  <a:ea typeface="Open Sauce Medium"/>
                  <a:cs typeface="Open Sauce Medium"/>
                  <a:sym typeface="Open Sauce Medium"/>
                </a:rPr>
                <a:t>:</a:t>
              </a:r>
              <a:endParaRPr lang="en-US" sz="3200" b="1" spc="-63" dirty="0">
                <a:solidFill>
                  <a:srgbClr val="EB8208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6184248"/>
              <a:ext cx="6252414" cy="12359"/>
            </a:xfrm>
            <a:prstGeom prst="rect">
              <a:avLst/>
            </a:prstGeom>
            <a:solidFill>
              <a:srgbClr val="3F4042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959239"/>
              <a:ext cx="6252414" cy="189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288" lvl="1" indent="-283644" algn="l">
                <a:lnSpc>
                  <a:spcPts val="3678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4 </a:t>
              </a:r>
              <a:r>
                <a:rPr lang="en-US" sz="3200" dirty="0" err="1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mln</a:t>
              </a: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 euro (2018)​</a:t>
              </a:r>
            </a:p>
            <a:p>
              <a:pPr marL="567288" lvl="1" indent="-283644" algn="l">
                <a:lnSpc>
                  <a:spcPts val="367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pl-PL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11</a:t>
              </a: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,2 </a:t>
              </a:r>
              <a:r>
                <a:rPr lang="en-US" sz="3200" dirty="0" err="1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mln</a:t>
              </a: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 euro (202</a:t>
              </a:r>
              <a:r>
                <a:rPr lang="pl-PL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4</a:t>
              </a: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)</a:t>
              </a:r>
              <a:endParaRPr lang="pl-PL" sz="3200" dirty="0">
                <a:solidFill>
                  <a:srgbClr val="3F4042"/>
                </a:solidFill>
                <a:latin typeface="Aptos" panose="020B0004020202020204" pitchFamily="34" charset="0"/>
                <a:ea typeface="Open Sauce Light"/>
                <a:cs typeface="Open Sauce Light"/>
                <a:sym typeface="Open Sauce Light"/>
              </a:endParaRPr>
            </a:p>
            <a:p>
              <a:pPr marL="567288" lvl="1" indent="-283644" algn="l">
                <a:lnSpc>
                  <a:spcPts val="367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pl-PL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ca. 20 mln euro (2025)</a:t>
              </a: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​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58329"/>
              <a:ext cx="6252414" cy="510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72"/>
                </a:lnSpc>
              </a:pPr>
              <a:r>
                <a:rPr lang="en-US" sz="3200" b="1" spc="-63" dirty="0">
                  <a:solidFill>
                    <a:srgbClr val="EB8208"/>
                  </a:solidFill>
                  <a:latin typeface="Aptos" panose="020B0004020202020204" pitchFamily="34" charset="0"/>
                  <a:ea typeface="Open Sauce Medium"/>
                  <a:cs typeface="Open Sauce Medium"/>
                  <a:sym typeface="Open Sauce Medium"/>
                </a:rPr>
                <a:t>BUDGET</a:t>
              </a:r>
              <a:r>
                <a:rPr lang="pl-PL" sz="3200" b="1" spc="-63" dirty="0">
                  <a:solidFill>
                    <a:srgbClr val="EB8208"/>
                  </a:solidFill>
                  <a:latin typeface="Aptos" panose="020B0004020202020204" pitchFamily="34" charset="0"/>
                  <a:ea typeface="Open Sauce Medium"/>
                  <a:cs typeface="Open Sauce Medium"/>
                  <a:sym typeface="Open Sauce Medium"/>
                </a:rPr>
                <a:t>:</a:t>
              </a:r>
              <a:endParaRPr lang="en-US" sz="3200" b="1" spc="-63" dirty="0">
                <a:solidFill>
                  <a:srgbClr val="EB8208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370142"/>
              <a:ext cx="6252414" cy="632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7288" lvl="1" indent="-283644" algn="l">
                <a:lnSpc>
                  <a:spcPts val="367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1</a:t>
              </a:r>
              <a:r>
                <a:rPr lang="pl-PL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04</a:t>
              </a:r>
              <a:r>
                <a:rPr lang="en-US" sz="3200" dirty="0">
                  <a:solidFill>
                    <a:srgbClr val="3F4042"/>
                  </a:solidFill>
                  <a:latin typeface="Aptos" panose="020B0004020202020204" pitchFamily="34" charset="0"/>
                  <a:ea typeface="Open Sauce Light"/>
                  <a:cs typeface="Open Sauce Light"/>
                  <a:sym typeface="Open Sauce Light"/>
                </a:rPr>
                <a:t> FTE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726184"/>
              <a:ext cx="6252414" cy="510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72"/>
                </a:lnSpc>
              </a:pPr>
              <a:r>
                <a:rPr lang="en-US" sz="3200" b="1" spc="-63" dirty="0">
                  <a:solidFill>
                    <a:srgbClr val="EB8208"/>
                  </a:solidFill>
                  <a:latin typeface="Aptos" panose="020B0004020202020204" pitchFamily="34" charset="0"/>
                  <a:ea typeface="Open Sauce Medium"/>
                  <a:cs typeface="Open Sauce Medium"/>
                  <a:sym typeface="Open Sauce Medium"/>
                </a:rPr>
                <a:t>TEAM</a:t>
              </a:r>
              <a:r>
                <a:rPr lang="pl-PL" sz="3200" b="1" spc="-63" dirty="0">
                  <a:solidFill>
                    <a:srgbClr val="EB8208"/>
                  </a:solidFill>
                  <a:latin typeface="Aptos" panose="020B0004020202020204" pitchFamily="34" charset="0"/>
                  <a:ea typeface="Open Sauce Medium"/>
                  <a:cs typeface="Open Sauce Medium"/>
                  <a:sym typeface="Open Sauce Medium"/>
                </a:rPr>
                <a:t>:</a:t>
              </a:r>
              <a:endParaRPr lang="en-US" sz="3200" b="1" spc="-63" dirty="0">
                <a:solidFill>
                  <a:srgbClr val="EB8208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964842"/>
              <a:ext cx="6252414" cy="567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5765" y="9180398"/>
            <a:ext cx="1179310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4"/>
              </a:lnSpc>
            </a:pPr>
            <a:r>
              <a:rPr lang="en-US" sz="30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Previously also in </a:t>
            </a:r>
            <a:r>
              <a:rPr lang="pl-PL" sz="30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Central Asia, </a:t>
            </a:r>
            <a:r>
              <a:rPr lang="en-US" sz="30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North Africa, </a:t>
            </a:r>
            <a:br>
              <a:rPr lang="pl-PL" sz="30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</a:br>
            <a:r>
              <a:rPr lang="en-US" sz="30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the Middle East</a:t>
            </a:r>
            <a:r>
              <a:rPr lang="pl-PL" sz="3000" b="1" spc="137" dirty="0">
                <a:solidFill>
                  <a:srgbClr val="EB8208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, and Russia</a:t>
            </a:r>
            <a:endParaRPr lang="en-US" sz="3000" b="1" spc="137" dirty="0">
              <a:solidFill>
                <a:srgbClr val="EB8208"/>
              </a:solidFill>
              <a:latin typeface="Aptos" panose="020B0004020202020204" pitchFamily="34" charset="0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5918069" y="8090821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4" y="0"/>
                </a:lnTo>
                <a:lnTo>
                  <a:pt x="2557164" y="2334958"/>
                </a:lnTo>
                <a:lnTo>
                  <a:pt x="0" y="2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>
            <a:extLst>
              <a:ext uri="{FF2B5EF4-FFF2-40B4-BE49-F238E27FC236}">
                <a16:creationId xmlns:a16="http://schemas.microsoft.com/office/drawing/2014/main" id="{41B03BE3-10C1-9188-E939-866AD941A5FF}"/>
              </a:ext>
            </a:extLst>
          </p:cNvPr>
          <p:cNvSpPr/>
          <p:nvPr/>
        </p:nvSpPr>
        <p:spPr>
          <a:xfrm>
            <a:off x="0" y="2172656"/>
            <a:ext cx="5701697" cy="8114343"/>
          </a:xfrm>
          <a:custGeom>
            <a:avLst/>
            <a:gdLst/>
            <a:ahLst/>
            <a:cxnLst/>
            <a:rect l="l" t="t" r="r" b="b"/>
            <a:pathLst>
              <a:path w="8115300" h="10287000">
                <a:moveTo>
                  <a:pt x="0" y="0"/>
                </a:moveTo>
                <a:lnTo>
                  <a:pt x="8115300" y="0"/>
                </a:lnTo>
                <a:lnTo>
                  <a:pt x="8115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129" r="-451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3200402" y="3402134"/>
            <a:ext cx="14058898" cy="5856166"/>
          </a:xfrm>
          <a:prstGeom prst="rect">
            <a:avLst/>
          </a:prstGeom>
          <a:solidFill>
            <a:srgbClr val="EDEDE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rot="5400000">
            <a:off x="3641456" y="6321819"/>
            <a:ext cx="5864425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5400000">
            <a:off x="6311797" y="6321819"/>
            <a:ext cx="5864425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5400000">
            <a:off x="8982138" y="6321819"/>
            <a:ext cx="5864425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5400000">
            <a:off x="11652479" y="6321819"/>
            <a:ext cx="5864425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907596" y="4267720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3907596" y="5138738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3907596" y="5930176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3907596" y="6858916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913189" y="7707996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3907596" y="9037689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3907596" y="8367631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222800" y="2979524"/>
            <a:ext cx="1533159" cy="32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2400" b="1" spc="26" dirty="0">
                <a:solidFill>
                  <a:srgbClr val="3F4042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rPr>
              <a:t>BELARUS</a:t>
            </a:r>
            <a:endParaRPr lang="en-US" sz="1799" b="1" spc="26" dirty="0">
              <a:solidFill>
                <a:srgbClr val="3F4042"/>
              </a:solidFill>
              <a:latin typeface="Aptos" panose="020B0004020202020204" pitchFamily="34" charset="0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819665" y="2979524"/>
            <a:ext cx="1533159" cy="32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2400" b="1" spc="26" dirty="0">
                <a:solidFill>
                  <a:srgbClr val="3F4042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rPr>
              <a:t>UKRAINE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49395" y="2979524"/>
            <a:ext cx="1533159" cy="325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2400" b="1" spc="26" dirty="0">
                <a:solidFill>
                  <a:srgbClr val="3F4042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rPr>
              <a:t>MOLDOVA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115081" y="2979524"/>
            <a:ext cx="1533159" cy="32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</a:pPr>
            <a:r>
              <a:rPr lang="en-US" sz="2400" b="1" spc="26" dirty="0">
                <a:solidFill>
                  <a:srgbClr val="3F4042"/>
                </a:solidFill>
                <a:latin typeface="Aptos" panose="020B0004020202020204" pitchFamily="34" charset="0"/>
                <a:ea typeface="Open Sauce Medium"/>
                <a:cs typeface="Open Sauce Medium"/>
                <a:sym typeface="Open Sauce Medium"/>
              </a:rPr>
              <a:t>GEORGIA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06150" y="3597663"/>
            <a:ext cx="2306819" cy="674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23"/>
              </a:lnSpc>
            </a:pPr>
            <a:r>
              <a:rPr lang="en-US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Human Right</a:t>
            </a: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</a:t>
            </a:r>
            <a:r>
              <a:rPr lang="en-US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 and Democracy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06151" y="4419907"/>
            <a:ext cx="2697316" cy="674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23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Free Media and Information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06150" y="7878962"/>
            <a:ext cx="2413742" cy="334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23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Local Development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06150" y="8553710"/>
            <a:ext cx="2514106" cy="33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23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Sustainable Energy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8901" y="853651"/>
            <a:ext cx="18706231" cy="84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228"/>
              </a:lnSpc>
            </a:pPr>
            <a:r>
              <a:rPr lang="en-US" sz="7025" b="1" spc="-210" dirty="0">
                <a:solidFill>
                  <a:srgbClr val="EB8208"/>
                </a:solidFill>
                <a:latin typeface="Aptos" panose="020B0004020202020204" pitchFamily="34" charset="0"/>
                <a:sym typeface="Crimson Roman"/>
              </a:rPr>
              <a:t>AREAS OF INTERVENTION</a:t>
            </a:r>
          </a:p>
        </p:txBody>
      </p:sp>
      <p:sp>
        <p:nvSpPr>
          <p:cNvPr id="28" name="AutoShape 28"/>
          <p:cNvSpPr/>
          <p:nvPr/>
        </p:nvSpPr>
        <p:spPr>
          <a:xfrm>
            <a:off x="0" y="2134559"/>
            <a:ext cx="17259296" cy="75256"/>
          </a:xfrm>
          <a:prstGeom prst="rect">
            <a:avLst/>
          </a:prstGeom>
          <a:solidFill>
            <a:srgbClr val="3F4042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6765404" y="3580212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6765404" y="4491557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9504487" y="5302622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9504487" y="6159641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9497422" y="7051621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12176288" y="5302622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12234217" y="7051621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12234217" y="7813401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4059996" y="9190089"/>
            <a:ext cx="13351704" cy="0"/>
          </a:xfrm>
          <a:prstGeom prst="line">
            <a:avLst/>
          </a:prstGeom>
          <a:ln w="9525" cap="rnd">
            <a:solidFill>
              <a:srgbClr val="3F4042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14799903" y="8574019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14795712" y="7781737"/>
            <a:ext cx="2163516" cy="463670"/>
          </a:xfrm>
          <a:prstGeom prst="rect">
            <a:avLst/>
          </a:prstGeom>
          <a:solidFill>
            <a:srgbClr val="EB8208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5881661" y="-449759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3" y="0"/>
                </a:lnTo>
                <a:lnTo>
                  <a:pt x="2557163" y="2334958"/>
                </a:lnTo>
                <a:lnTo>
                  <a:pt x="0" y="2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F9A31320-136F-FC43-B0C2-BB0C3D561DA1}"/>
              </a:ext>
            </a:extLst>
          </p:cNvPr>
          <p:cNvSpPr txBox="1"/>
          <p:nvPr/>
        </p:nvSpPr>
        <p:spPr>
          <a:xfrm>
            <a:off x="3806151" y="5268986"/>
            <a:ext cx="2697316" cy="674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23"/>
              </a:lnSpc>
              <a:spcBef>
                <a:spcPct val="0"/>
              </a:spcBef>
            </a:pP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Security and </a:t>
            </a:r>
            <a:r>
              <a:rPr lang="pl-PL" sz="2100" b="1" dirty="0" err="1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Civil</a:t>
            </a: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 </a:t>
            </a:r>
            <a:r>
              <a:rPr lang="pl-PL" sz="2100" b="1" dirty="0" err="1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Protection</a:t>
            </a:r>
            <a:endParaRPr lang="en-US" sz="2100" b="1" dirty="0">
              <a:solidFill>
                <a:srgbClr val="3F4042"/>
              </a:solidFill>
              <a:latin typeface="Aptos" panose="020B0004020202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E36E59D3-2595-15D9-68EF-44B65900A888}"/>
              </a:ext>
            </a:extLst>
          </p:cNvPr>
          <p:cNvSpPr txBox="1"/>
          <p:nvPr/>
        </p:nvSpPr>
        <p:spPr>
          <a:xfrm>
            <a:off x="3806151" y="6165782"/>
            <a:ext cx="2697316" cy="674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23"/>
              </a:lnSpc>
              <a:spcBef>
                <a:spcPct val="0"/>
              </a:spcBef>
            </a:pP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Human Capital Development</a:t>
            </a:r>
            <a:endParaRPr lang="en-US" sz="2100" b="1" dirty="0">
              <a:solidFill>
                <a:srgbClr val="3F4042"/>
              </a:solidFill>
              <a:latin typeface="Aptos" panose="020B0004020202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8353611C-A1D8-3AFB-0BED-F9EB27B5815B}"/>
              </a:ext>
            </a:extLst>
          </p:cNvPr>
          <p:cNvSpPr txBox="1"/>
          <p:nvPr/>
        </p:nvSpPr>
        <p:spPr>
          <a:xfrm>
            <a:off x="3806151" y="6994653"/>
            <a:ext cx="2697316" cy="674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23"/>
              </a:lnSpc>
              <a:spcBef>
                <a:spcPct val="0"/>
              </a:spcBef>
            </a:pPr>
            <a:r>
              <a:rPr lang="pl-PL" sz="2100" b="1" dirty="0" err="1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Strong</a:t>
            </a: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 </a:t>
            </a:r>
            <a:r>
              <a:rPr lang="pl-PL" sz="2100" b="1" dirty="0" err="1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Institutions</a:t>
            </a: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 and Good </a:t>
            </a:r>
            <a:r>
              <a:rPr lang="pl-PL" sz="2100" b="1" dirty="0" err="1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Gov</a:t>
            </a:r>
            <a:r>
              <a:rPr lang="pl-PL" sz="2100" b="1" dirty="0">
                <a:solidFill>
                  <a:srgbClr val="3F4042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.</a:t>
            </a:r>
            <a:endParaRPr lang="en-US" sz="2100" b="1" dirty="0">
              <a:solidFill>
                <a:srgbClr val="3F4042"/>
              </a:solidFill>
              <a:latin typeface="Aptos" panose="020B0004020202020204" pitchFamily="34" charset="0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115300" cy="10287000"/>
          </a:xfrm>
          <a:custGeom>
            <a:avLst/>
            <a:gdLst/>
            <a:ahLst/>
            <a:cxnLst/>
            <a:rect l="l" t="t" r="r" b="b"/>
            <a:pathLst>
              <a:path w="8115300" h="10287000">
                <a:moveTo>
                  <a:pt x="0" y="0"/>
                </a:moveTo>
                <a:lnTo>
                  <a:pt x="8115300" y="0"/>
                </a:lnTo>
                <a:lnTo>
                  <a:pt x="8115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841" r="-798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115300" y="-187233"/>
            <a:ext cx="10380736" cy="2739933"/>
          </a:xfrm>
          <a:prstGeom prst="rect">
            <a:avLst/>
          </a:prstGeom>
          <a:solidFill>
            <a:srgbClr val="EDEDED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730837" y="0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3" y="0"/>
                </a:lnTo>
                <a:lnTo>
                  <a:pt x="2557163" y="2334958"/>
                </a:lnTo>
                <a:lnTo>
                  <a:pt x="0" y="2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C6DA243D-92DE-4A2F-6337-9AF450BD1AE6}"/>
              </a:ext>
            </a:extLst>
          </p:cNvPr>
          <p:cNvSpPr txBox="1"/>
          <p:nvPr/>
        </p:nvSpPr>
        <p:spPr>
          <a:xfrm>
            <a:off x="8877483" y="703000"/>
            <a:ext cx="5341775" cy="122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32"/>
              </a:lnSpc>
            </a:pPr>
            <a:r>
              <a:rPr lang="en-US" sz="7025" b="1" spc="-210" dirty="0">
                <a:solidFill>
                  <a:srgbClr val="EB8208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Ukraine</a:t>
            </a: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51CFE36D-E0AF-A3EF-0D98-4C283A1E74C3}"/>
              </a:ext>
            </a:extLst>
          </p:cNvPr>
          <p:cNvGrpSpPr/>
          <p:nvPr/>
        </p:nvGrpSpPr>
        <p:grpSpPr>
          <a:xfrm>
            <a:off x="8381199" y="3312241"/>
            <a:ext cx="9898334" cy="1852396"/>
            <a:chOff x="0" y="290407"/>
            <a:chExt cx="13197779" cy="2469861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7AC1784B-3F62-4467-8A25-C3987D56C03E}"/>
                </a:ext>
              </a:extLst>
            </p:cNvPr>
            <p:cNvSpPr/>
            <p:nvPr/>
          </p:nvSpPr>
          <p:spPr>
            <a:xfrm>
              <a:off x="1496383" y="5778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751E580A-29D8-9D82-5233-1966790D9420}"/>
                </a:ext>
              </a:extLst>
            </p:cNvPr>
            <p:cNvSpPr txBox="1"/>
            <p:nvPr/>
          </p:nvSpPr>
          <p:spPr>
            <a:xfrm>
              <a:off x="0" y="290407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01</a:t>
              </a: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E29F1BE8-9BF1-791B-A6F0-DA31EAF1C6DE}"/>
                </a:ext>
              </a:extLst>
            </p:cNvPr>
            <p:cNvSpPr txBox="1"/>
            <p:nvPr/>
          </p:nvSpPr>
          <p:spPr>
            <a:xfrm>
              <a:off x="4100787" y="2166772"/>
              <a:ext cx="9096992" cy="59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Vocational education and </a:t>
              </a:r>
              <a:r>
                <a:rPr lang="en-US" sz="2700" dirty="0" err="1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labour</a:t>
              </a:r>
              <a:r>
                <a:rPr lang="en-US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 market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80ABB69F-C8A7-E49F-424A-DD9BF42F62D6}"/>
              </a:ext>
            </a:extLst>
          </p:cNvPr>
          <p:cNvGrpSpPr/>
          <p:nvPr/>
        </p:nvGrpSpPr>
        <p:grpSpPr>
          <a:xfrm>
            <a:off x="8381199" y="2994144"/>
            <a:ext cx="9906801" cy="2212302"/>
            <a:chOff x="0" y="-2099682"/>
            <a:chExt cx="13209068" cy="2949736"/>
          </a:xfrm>
        </p:grpSpPr>
        <p:sp>
          <p:nvSpPr>
            <p:cNvPr id="24" name="AutoShape 13">
              <a:extLst>
                <a:ext uri="{FF2B5EF4-FFF2-40B4-BE49-F238E27FC236}">
                  <a16:creationId xmlns:a16="http://schemas.microsoft.com/office/drawing/2014/main" id="{25EBCAAB-FEE3-E8A8-FDC7-937196F08EC9}"/>
                </a:ext>
              </a:extLst>
            </p:cNvPr>
            <p:cNvSpPr/>
            <p:nvPr/>
          </p:nvSpPr>
          <p:spPr>
            <a:xfrm>
              <a:off x="1496383" y="5778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0C8EA66F-1620-E36D-031A-5D62F640D8F3}"/>
                </a:ext>
              </a:extLst>
            </p:cNvPr>
            <p:cNvSpPr txBox="1"/>
            <p:nvPr/>
          </p:nvSpPr>
          <p:spPr>
            <a:xfrm>
              <a:off x="0" y="290407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02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8A721A99-88BB-BE9C-6F50-97CF60DD2344}"/>
                </a:ext>
              </a:extLst>
            </p:cNvPr>
            <p:cNvSpPr txBox="1"/>
            <p:nvPr/>
          </p:nvSpPr>
          <p:spPr>
            <a:xfrm>
              <a:off x="4112076" y="-2099682"/>
              <a:ext cx="9096992" cy="1243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Psychosocial reintegration of people affected by war</a:t>
              </a:r>
              <a:r>
                <a:rPr lang="pl-PL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 (services &amp; </a:t>
              </a:r>
              <a:r>
                <a:rPr lang="pl-PL" sz="2700" dirty="0" err="1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retreats</a:t>
              </a:r>
              <a:r>
                <a:rPr lang="pl-PL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)</a:t>
              </a:r>
              <a:endParaRPr lang="en-US" sz="2700" dirty="0">
                <a:solidFill>
                  <a:srgbClr val="3F4042"/>
                </a:solidFill>
                <a:latin typeface="Open Sauce Light"/>
                <a:ea typeface="Open Sauce Light"/>
                <a:cs typeface="Open Sauce Light"/>
                <a:sym typeface="Open Sauce Light"/>
              </a:endParaRPr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12D84DA4-F825-A7B8-C690-9E6D77E66757}"/>
              </a:ext>
            </a:extLst>
          </p:cNvPr>
          <p:cNvGrpSpPr/>
          <p:nvPr/>
        </p:nvGrpSpPr>
        <p:grpSpPr>
          <a:xfrm>
            <a:off x="8381199" y="5976701"/>
            <a:ext cx="9906801" cy="883920"/>
            <a:chOff x="0" y="0"/>
            <a:chExt cx="13209068" cy="1178560"/>
          </a:xfrm>
        </p:grpSpPr>
        <p:sp>
          <p:nvSpPr>
            <p:cNvPr id="28" name="AutoShape 17">
              <a:extLst>
                <a:ext uri="{FF2B5EF4-FFF2-40B4-BE49-F238E27FC236}">
                  <a16:creationId xmlns:a16="http://schemas.microsoft.com/office/drawing/2014/main" id="{4DC9C3B8-0FF1-3367-A6C3-6E21A7B201C8}"/>
                </a:ext>
              </a:extLst>
            </p:cNvPr>
            <p:cNvSpPr/>
            <p:nvPr/>
          </p:nvSpPr>
          <p:spPr>
            <a:xfrm>
              <a:off x="1496383" y="5778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37C18542-33EB-1F57-3363-5EA64A0E6FAC}"/>
                </a:ext>
              </a:extLst>
            </p:cNvPr>
            <p:cNvSpPr txBox="1"/>
            <p:nvPr/>
          </p:nvSpPr>
          <p:spPr>
            <a:xfrm>
              <a:off x="0" y="290407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03</a:t>
              </a:r>
            </a:p>
          </p:txBody>
        </p:sp>
        <p:sp>
          <p:nvSpPr>
            <p:cNvPr id="30" name="TextBox 19">
              <a:extLst>
                <a:ext uri="{FF2B5EF4-FFF2-40B4-BE49-F238E27FC236}">
                  <a16:creationId xmlns:a16="http://schemas.microsoft.com/office/drawing/2014/main" id="{DA42B53C-670C-1590-0E3C-4804D198F187}"/>
                </a:ext>
              </a:extLst>
            </p:cNvPr>
            <p:cNvSpPr txBox="1"/>
            <p:nvPr/>
          </p:nvSpPr>
          <p:spPr>
            <a:xfrm>
              <a:off x="4112076" y="-47625"/>
              <a:ext cx="9096992" cy="122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Self-governance and regional development</a:t>
              </a:r>
            </a:p>
          </p:txBody>
        </p:sp>
      </p:grpSp>
      <p:grpSp>
        <p:nvGrpSpPr>
          <p:cNvPr id="31" name="Group 20">
            <a:extLst>
              <a:ext uri="{FF2B5EF4-FFF2-40B4-BE49-F238E27FC236}">
                <a16:creationId xmlns:a16="http://schemas.microsoft.com/office/drawing/2014/main" id="{9551908F-CB7B-35CE-0DF0-6A56DED66A82}"/>
              </a:ext>
            </a:extLst>
          </p:cNvPr>
          <p:cNvGrpSpPr/>
          <p:nvPr/>
        </p:nvGrpSpPr>
        <p:grpSpPr>
          <a:xfrm>
            <a:off x="8381199" y="7384496"/>
            <a:ext cx="9906801" cy="407670"/>
            <a:chOff x="0" y="0"/>
            <a:chExt cx="13209068" cy="543560"/>
          </a:xfrm>
        </p:grpSpPr>
        <p:sp>
          <p:nvSpPr>
            <p:cNvPr id="32" name="AutoShape 21">
              <a:extLst>
                <a:ext uri="{FF2B5EF4-FFF2-40B4-BE49-F238E27FC236}">
                  <a16:creationId xmlns:a16="http://schemas.microsoft.com/office/drawing/2014/main" id="{6AE7918A-C178-AFF1-BBDF-B6B39B9349CF}"/>
                </a:ext>
              </a:extLst>
            </p:cNvPr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9134EA1D-584A-6907-90A3-5EB4648EEA3B}"/>
                </a:ext>
              </a:extLst>
            </p:cNvPr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04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86D6BEE7-3CF4-BCAC-EAF3-AF833E67BBCA}"/>
                </a:ext>
              </a:extLst>
            </p:cNvPr>
            <p:cNvSpPr txBox="1"/>
            <p:nvPr/>
          </p:nvSpPr>
          <p:spPr>
            <a:xfrm>
              <a:off x="4112076" y="-47625"/>
              <a:ext cx="9096992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pl-PL" sz="2700" dirty="0" err="1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Civil</a:t>
              </a:r>
              <a:r>
                <a:rPr lang="pl-PL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 </a:t>
              </a:r>
              <a:r>
                <a:rPr lang="pl-PL" sz="2700" dirty="0" err="1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protection</a:t>
              </a:r>
              <a:endParaRPr lang="en-US" sz="2700" dirty="0">
                <a:solidFill>
                  <a:srgbClr val="3F4042"/>
                </a:solidFill>
                <a:latin typeface="Open Sauce Light"/>
                <a:ea typeface="Open Sauce Light"/>
                <a:cs typeface="Open Sauce Light"/>
                <a:sym typeface="Open Sauce Light"/>
              </a:endParaRPr>
            </a:p>
          </p:txBody>
        </p:sp>
      </p:grpSp>
      <p:grpSp>
        <p:nvGrpSpPr>
          <p:cNvPr id="35" name="Group 24">
            <a:extLst>
              <a:ext uri="{FF2B5EF4-FFF2-40B4-BE49-F238E27FC236}">
                <a16:creationId xmlns:a16="http://schemas.microsoft.com/office/drawing/2014/main" id="{ABEF8A72-FB5B-30D9-D7EE-E456004870B8}"/>
              </a:ext>
            </a:extLst>
          </p:cNvPr>
          <p:cNvGrpSpPr/>
          <p:nvPr/>
        </p:nvGrpSpPr>
        <p:grpSpPr>
          <a:xfrm>
            <a:off x="8381199" y="8673208"/>
            <a:ext cx="9906801" cy="407670"/>
            <a:chOff x="0" y="0"/>
            <a:chExt cx="13209068" cy="543560"/>
          </a:xfrm>
        </p:grpSpPr>
        <p:sp>
          <p:nvSpPr>
            <p:cNvPr id="36" name="AutoShape 25">
              <a:extLst>
                <a:ext uri="{FF2B5EF4-FFF2-40B4-BE49-F238E27FC236}">
                  <a16:creationId xmlns:a16="http://schemas.microsoft.com/office/drawing/2014/main" id="{8A45FFE9-9FDF-82BF-F347-D5F690077C80}"/>
                </a:ext>
              </a:extLst>
            </p:cNvPr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26">
              <a:extLst>
                <a:ext uri="{FF2B5EF4-FFF2-40B4-BE49-F238E27FC236}">
                  <a16:creationId xmlns:a16="http://schemas.microsoft.com/office/drawing/2014/main" id="{EC633A67-4BF3-5E7B-12CF-847420C64A1D}"/>
                </a:ext>
              </a:extLst>
            </p:cNvPr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05</a:t>
              </a:r>
            </a:p>
          </p:txBody>
        </p:sp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866EC825-7D46-E746-7663-2B4B37C00FC3}"/>
                </a:ext>
              </a:extLst>
            </p:cNvPr>
            <p:cNvSpPr txBox="1"/>
            <p:nvPr/>
          </p:nvSpPr>
          <p:spPr>
            <a:xfrm>
              <a:off x="4112076" y="-47625"/>
              <a:ext cx="9096992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pl-PL" sz="2700" dirty="0" err="1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Support</a:t>
              </a:r>
              <a:r>
                <a:rPr lang="pl-PL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 for EU </a:t>
              </a:r>
              <a:r>
                <a:rPr lang="pl-PL" sz="2700" dirty="0" err="1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integration</a:t>
              </a:r>
              <a:endParaRPr lang="en-US" sz="2700" dirty="0">
                <a:solidFill>
                  <a:srgbClr val="3F4042"/>
                </a:solidFill>
                <a:latin typeface="Open Sauce Light"/>
                <a:ea typeface="Open Sauce Light"/>
                <a:cs typeface="Open Sauce Light"/>
                <a:sym typeface="Open Sauce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8036" y="-221954"/>
            <a:ext cx="7364245" cy="10730908"/>
          </a:xfrm>
          <a:prstGeom prst="rect">
            <a:avLst/>
          </a:prstGeom>
          <a:solidFill>
            <a:srgbClr val="EDEDE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74070" y="7412930"/>
            <a:ext cx="5748141" cy="5748141"/>
          </a:xfrm>
          <a:custGeom>
            <a:avLst/>
            <a:gdLst/>
            <a:ahLst/>
            <a:cxnLst/>
            <a:rect l="l" t="t" r="r" b="b"/>
            <a:pathLst>
              <a:path w="5748141" h="5748141">
                <a:moveTo>
                  <a:pt x="0" y="0"/>
                </a:moveTo>
                <a:lnTo>
                  <a:pt x="5748140" y="0"/>
                </a:lnTo>
                <a:lnTo>
                  <a:pt x="5748140" y="5748140"/>
                </a:lnTo>
                <a:lnTo>
                  <a:pt x="0" y="574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91082" y="5753100"/>
            <a:ext cx="6265127" cy="3505200"/>
          </a:xfrm>
          <a:custGeom>
            <a:avLst/>
            <a:gdLst/>
            <a:ahLst/>
            <a:cxnLst/>
            <a:rect l="l" t="t" r="r" b="b"/>
            <a:pathLst>
              <a:path w="6265127" h="3505200">
                <a:moveTo>
                  <a:pt x="0" y="0"/>
                </a:moveTo>
                <a:lnTo>
                  <a:pt x="6265127" y="0"/>
                </a:lnTo>
                <a:lnTo>
                  <a:pt x="6265127" y="3505200"/>
                </a:lnTo>
                <a:lnTo>
                  <a:pt x="0" y="350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71" b="-9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994320" y="1028700"/>
            <a:ext cx="9264980" cy="9637"/>
          </a:xfrm>
          <a:prstGeom prst="rect">
            <a:avLst/>
          </a:prstGeom>
          <a:solidFill>
            <a:srgbClr val="3F404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28980"/>
            <a:ext cx="5341775" cy="122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32"/>
              </a:lnSpc>
            </a:pPr>
            <a:r>
              <a:rPr lang="en-US" sz="7025" b="1" spc="-210">
                <a:solidFill>
                  <a:srgbClr val="EB8208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Georgia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2499" y="1592421"/>
            <a:ext cx="10548622" cy="91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2677" b="1">
                <a:solidFill>
                  <a:srgbClr val="3F40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DEVELOPMENT OF WELL-FUNCTIONING LOCAL INSTITUTIONS AND A RESILIENT CIVIL SOCIETY</a:t>
            </a:r>
          </a:p>
        </p:txBody>
      </p:sp>
      <p:sp>
        <p:nvSpPr>
          <p:cNvPr id="8" name="Freeform 8"/>
          <p:cNvSpPr/>
          <p:nvPr/>
        </p:nvSpPr>
        <p:spPr>
          <a:xfrm>
            <a:off x="15730837" y="7952042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3" y="0"/>
                </a:lnTo>
                <a:lnTo>
                  <a:pt x="2557163" y="2334958"/>
                </a:lnTo>
                <a:lnTo>
                  <a:pt x="0" y="2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673409" y="5732780"/>
            <a:ext cx="2739844" cy="419735"/>
            <a:chOff x="0" y="-27093"/>
            <a:chExt cx="3653125" cy="559647"/>
          </a:xfrm>
        </p:grpSpPr>
        <p:sp>
          <p:nvSpPr>
            <p:cNvPr id="10" name="AutoShape 10"/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73409" y="5720952"/>
            <a:ext cx="9906801" cy="1454548"/>
            <a:chOff x="0" y="-1399224"/>
            <a:chExt cx="13209068" cy="1939396"/>
          </a:xfrm>
        </p:grpSpPr>
        <p:sp>
          <p:nvSpPr>
            <p:cNvPr id="14" name="AutoShape 14"/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474"/>
              <a:ext cx="958135" cy="55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12076" y="-1399224"/>
              <a:ext cx="9096992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Energy efficiency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73409" y="6598372"/>
            <a:ext cx="9906801" cy="2064934"/>
            <a:chOff x="0" y="-1903191"/>
            <a:chExt cx="13209068" cy="275324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90407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endParaRPr lang="en-US" sz="2600" b="1" dirty="0">
                <a:solidFill>
                  <a:srgbClr val="EB8208"/>
                </a:solidFill>
                <a:latin typeface="Open Sauce Medium"/>
                <a:ea typeface="Open Sauce Medium"/>
                <a:cs typeface="Open Sauce Medium"/>
                <a:sym typeface="Open Sauce Medium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12076" y="-1903191"/>
              <a:ext cx="9096992" cy="1242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Social development in rural areas through digital inclusion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8036" y="-221954"/>
            <a:ext cx="7364245" cy="10730908"/>
          </a:xfrm>
          <a:prstGeom prst="rect">
            <a:avLst/>
          </a:prstGeom>
          <a:solidFill>
            <a:srgbClr val="EDEDE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74070" y="7412930"/>
            <a:ext cx="5748141" cy="5748141"/>
          </a:xfrm>
          <a:custGeom>
            <a:avLst/>
            <a:gdLst/>
            <a:ahLst/>
            <a:cxnLst/>
            <a:rect l="l" t="t" r="r" b="b"/>
            <a:pathLst>
              <a:path w="5748141" h="5748141">
                <a:moveTo>
                  <a:pt x="0" y="0"/>
                </a:moveTo>
                <a:lnTo>
                  <a:pt x="5748140" y="0"/>
                </a:lnTo>
                <a:lnTo>
                  <a:pt x="5748140" y="5748140"/>
                </a:lnTo>
                <a:lnTo>
                  <a:pt x="0" y="574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5830094"/>
            <a:ext cx="6127509" cy="3428206"/>
          </a:xfrm>
          <a:custGeom>
            <a:avLst/>
            <a:gdLst/>
            <a:ahLst/>
            <a:cxnLst/>
            <a:rect l="l" t="t" r="r" b="b"/>
            <a:pathLst>
              <a:path w="6127509" h="3428206">
                <a:moveTo>
                  <a:pt x="0" y="0"/>
                </a:moveTo>
                <a:lnTo>
                  <a:pt x="6127509" y="0"/>
                </a:lnTo>
                <a:lnTo>
                  <a:pt x="6127509" y="3428206"/>
                </a:lnTo>
                <a:lnTo>
                  <a:pt x="0" y="3428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31" b="-8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994320" y="1028700"/>
            <a:ext cx="9264980" cy="9637"/>
          </a:xfrm>
          <a:prstGeom prst="rect">
            <a:avLst/>
          </a:prstGeom>
          <a:solidFill>
            <a:srgbClr val="3F404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28980"/>
            <a:ext cx="5341775" cy="122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32"/>
              </a:lnSpc>
            </a:pPr>
            <a:r>
              <a:rPr lang="en-US" sz="7025" b="1" spc="-210">
                <a:solidFill>
                  <a:srgbClr val="EB8208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Belarus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2499" y="1825784"/>
            <a:ext cx="10548622" cy="44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2677" b="1">
                <a:solidFill>
                  <a:srgbClr val="3F40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HUMAN RIGHTS AND DEMOCRACY</a:t>
            </a:r>
          </a:p>
        </p:txBody>
      </p:sp>
      <p:sp>
        <p:nvSpPr>
          <p:cNvPr id="8" name="Freeform 8"/>
          <p:cNvSpPr/>
          <p:nvPr/>
        </p:nvSpPr>
        <p:spPr>
          <a:xfrm>
            <a:off x="15730837" y="7952042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3" y="0"/>
                </a:lnTo>
                <a:lnTo>
                  <a:pt x="2557163" y="2334958"/>
                </a:lnTo>
                <a:lnTo>
                  <a:pt x="0" y="2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673409" y="5830094"/>
            <a:ext cx="9906801" cy="1360170"/>
            <a:chOff x="0" y="0"/>
            <a:chExt cx="13209068" cy="1813560"/>
          </a:xfrm>
        </p:grpSpPr>
        <p:sp>
          <p:nvSpPr>
            <p:cNvPr id="10" name="AutoShape 10"/>
            <p:cNvSpPr/>
            <p:nvPr/>
          </p:nvSpPr>
          <p:spPr>
            <a:xfrm>
              <a:off x="1496383" y="895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07907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112076" y="-47625"/>
              <a:ext cx="9096992" cy="186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3F4042"/>
                  </a:solidFill>
                  <a:latin typeface="Open Sauce Light"/>
                  <a:ea typeface="Open Sauce Light"/>
                  <a:cs typeface="Open Sauce Light"/>
                  <a:sym typeface="Open Sauce Light"/>
                </a:rPr>
                <a:t>Building the resilience of civil society, respect for human rights and ensuring access to reliable information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8036" y="-221954"/>
            <a:ext cx="7364245" cy="10730908"/>
          </a:xfrm>
          <a:prstGeom prst="rect">
            <a:avLst/>
          </a:prstGeom>
          <a:solidFill>
            <a:srgbClr val="EDEDE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74070" y="7412930"/>
            <a:ext cx="5748141" cy="5748141"/>
          </a:xfrm>
          <a:custGeom>
            <a:avLst/>
            <a:gdLst/>
            <a:ahLst/>
            <a:cxnLst/>
            <a:rect l="l" t="t" r="r" b="b"/>
            <a:pathLst>
              <a:path w="5748141" h="5748141">
                <a:moveTo>
                  <a:pt x="0" y="0"/>
                </a:moveTo>
                <a:lnTo>
                  <a:pt x="5748140" y="0"/>
                </a:lnTo>
                <a:lnTo>
                  <a:pt x="5748140" y="5748140"/>
                </a:lnTo>
                <a:lnTo>
                  <a:pt x="0" y="574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994320" y="1028700"/>
            <a:ext cx="9264980" cy="9637"/>
          </a:xfrm>
          <a:prstGeom prst="rect">
            <a:avLst/>
          </a:prstGeom>
          <a:solidFill>
            <a:srgbClr val="3F404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28980"/>
            <a:ext cx="5341775" cy="122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32"/>
              </a:lnSpc>
            </a:pPr>
            <a:r>
              <a:rPr lang="en-US" sz="7025" b="1" spc="-210">
                <a:solidFill>
                  <a:srgbClr val="EB8208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Moldova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2499" y="1592421"/>
            <a:ext cx="10548622" cy="91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2677" b="1">
                <a:solidFill>
                  <a:srgbClr val="3F40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SECURE STATE, RESILIENT COMMUNITIES AND SUSTAINABLE LOCAL DEVELOPMENT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5730837" y="7952042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3" y="0"/>
                </a:lnTo>
                <a:lnTo>
                  <a:pt x="2557163" y="2334958"/>
                </a:lnTo>
                <a:lnTo>
                  <a:pt x="0" y="2334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352499" y="5143500"/>
            <a:ext cx="9906801" cy="407670"/>
            <a:chOff x="0" y="0"/>
            <a:chExt cx="13209068" cy="543560"/>
          </a:xfrm>
        </p:grpSpPr>
        <p:sp>
          <p:nvSpPr>
            <p:cNvPr id="10" name="AutoShape 10"/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112076" y="-47625"/>
              <a:ext cx="9096992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pl-PL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Security and </a:t>
              </a:r>
              <a:r>
                <a:rPr lang="pl-PL" sz="2700" dirty="0" err="1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resilience</a:t>
              </a:r>
              <a:endParaRPr lang="en-US" sz="2700" dirty="0">
                <a:solidFill>
                  <a:srgbClr val="3F4042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52499" y="6298327"/>
            <a:ext cx="9906801" cy="407670"/>
            <a:chOff x="0" y="0"/>
            <a:chExt cx="13209068" cy="543560"/>
          </a:xfrm>
        </p:grpSpPr>
        <p:sp>
          <p:nvSpPr>
            <p:cNvPr id="14" name="AutoShape 14"/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12076" y="-47625"/>
              <a:ext cx="9096992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pl-PL" sz="2700" dirty="0" err="1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Self-governance</a:t>
              </a:r>
              <a:r>
                <a:rPr lang="pl-PL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and </a:t>
              </a:r>
              <a:r>
                <a:rPr lang="pl-PL" sz="2700" dirty="0" err="1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local</a:t>
              </a:r>
              <a:r>
                <a:rPr lang="pl-PL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development</a:t>
              </a:r>
              <a:endParaRPr lang="en-US" sz="2700" dirty="0">
                <a:solidFill>
                  <a:srgbClr val="3F4042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52499" y="7508478"/>
            <a:ext cx="9906801" cy="444352"/>
            <a:chOff x="0" y="-47625"/>
            <a:chExt cx="13209068" cy="592469"/>
          </a:xfrm>
        </p:grpSpPr>
        <p:sp>
          <p:nvSpPr>
            <p:cNvPr id="18" name="AutoShape 18"/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12076" y="-47625"/>
              <a:ext cx="9096992" cy="592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pl-PL" sz="2700" dirty="0" err="1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Entrepreneurial</a:t>
              </a:r>
              <a:r>
                <a:rPr lang="pl-PL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development</a:t>
              </a:r>
              <a:r>
                <a:rPr lang="en-US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52499" y="8694817"/>
            <a:ext cx="9906801" cy="407670"/>
            <a:chOff x="0" y="0"/>
            <a:chExt cx="13209068" cy="543560"/>
          </a:xfrm>
        </p:grpSpPr>
        <p:sp>
          <p:nvSpPr>
            <p:cNvPr id="22" name="AutoShape 22"/>
            <p:cNvSpPr/>
            <p:nvPr/>
          </p:nvSpPr>
          <p:spPr>
            <a:xfrm>
              <a:off x="1496383" y="260350"/>
              <a:ext cx="2156742" cy="12700"/>
            </a:xfrm>
            <a:prstGeom prst="rect">
              <a:avLst/>
            </a:prstGeom>
            <a:solidFill>
              <a:srgbClr val="3F40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7093"/>
              <a:ext cx="958134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EB8208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112076" y="-47625"/>
              <a:ext cx="9096992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pl-PL" sz="2700" dirty="0" err="1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Support</a:t>
              </a:r>
              <a:r>
                <a:rPr lang="pl-PL" sz="2700" dirty="0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for EU </a:t>
              </a:r>
              <a:r>
                <a:rPr lang="pl-PL" sz="2700" dirty="0" err="1">
                  <a:solidFill>
                    <a:srgbClr val="3F4042"/>
                  </a:solidFill>
                  <a:latin typeface="Open Sauce"/>
                  <a:ea typeface="Open Sauce"/>
                  <a:cs typeface="Open Sauce"/>
                  <a:sym typeface="Open Sauce"/>
                </a:rPr>
                <a:t>integration</a:t>
              </a:r>
              <a:endParaRPr lang="en-US" sz="2700" dirty="0">
                <a:solidFill>
                  <a:srgbClr val="3F4042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57A338A4-7C40-F792-1A0A-FB47CC10E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62" y="3192134"/>
            <a:ext cx="619125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90" r="-36866" b="-3490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5056186" y="3604061"/>
            <a:ext cx="9525" cy="4310811"/>
          </a:xfrm>
          <a:prstGeom prst="rect">
            <a:avLst/>
          </a:prstGeom>
          <a:solidFill>
            <a:srgbClr val="EDEDED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522945" y="3381394"/>
            <a:ext cx="10522597" cy="364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58"/>
              </a:lnSpc>
            </a:pPr>
            <a:r>
              <a:rPr lang="pl-PL" sz="7352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THANK YOU!</a:t>
            </a:r>
            <a:br>
              <a:rPr lang="pl-PL" sz="7352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</a:br>
            <a:r>
              <a:rPr lang="pl-PL" sz="7352" dirty="0">
                <a:solidFill>
                  <a:srgbClr val="FFFFFF"/>
                </a:solidFill>
                <a:latin typeface="Aptos" panose="020B0004020202020204" pitchFamily="34" charset="0"/>
                <a:ea typeface="Crimson Roman"/>
                <a:cs typeface="Crimson Roman"/>
                <a:sym typeface="Crimson Roman"/>
              </a:rPr>
              <a:t>HAPPY TO ANSWER QUESTIONS</a:t>
            </a:r>
            <a:endParaRPr lang="en-US" sz="7352" dirty="0">
              <a:solidFill>
                <a:srgbClr val="FFFFFF"/>
              </a:solidFill>
              <a:latin typeface="Aptos" panose="020B0004020202020204" pitchFamily="34" charset="0"/>
              <a:ea typeface="Crimson Roman"/>
              <a:cs typeface="Crimson Roman"/>
              <a:sym typeface="Crimson Roman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18288000" cy="140362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397528" y="-696466"/>
            <a:ext cx="2557163" cy="2334958"/>
          </a:xfrm>
          <a:custGeom>
            <a:avLst/>
            <a:gdLst/>
            <a:ahLst/>
            <a:cxnLst/>
            <a:rect l="l" t="t" r="r" b="b"/>
            <a:pathLst>
              <a:path w="2557163" h="2334958">
                <a:moveTo>
                  <a:pt x="0" y="0"/>
                </a:moveTo>
                <a:lnTo>
                  <a:pt x="2557164" y="0"/>
                </a:lnTo>
                <a:lnTo>
                  <a:pt x="2557164" y="2334957"/>
                </a:lnTo>
                <a:lnTo>
                  <a:pt x="0" y="2334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40" r="-91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3A6EC62-3D42-C590-59B1-6D575956D316}"/>
              </a:ext>
            </a:extLst>
          </p:cNvPr>
          <p:cNvSpPr txBox="1"/>
          <p:nvPr/>
        </p:nvSpPr>
        <p:spPr>
          <a:xfrm>
            <a:off x="9677400" y="8771000"/>
            <a:ext cx="995103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Tomasz Horbowski</a:t>
            </a:r>
          </a:p>
          <a:p>
            <a:pPr>
              <a:spcBef>
                <a:spcPct val="0"/>
              </a:spcBef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  <a:ea typeface="Open Sauce Bold"/>
                <a:cs typeface="Open Sauce Bold"/>
                <a:sym typeface="Open Sauce Bold"/>
              </a:rPr>
              <a:t>e-mail: tomasz.horbowski@solidarityfund.pl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152EFB78E6D4EA9D599A8BE3F5603" ma:contentTypeVersion="21" ma:contentTypeDescription="Create a new document." ma:contentTypeScope="" ma:versionID="25bb8dd1e5a1b687e21b792aac81f3b9">
  <xsd:schema xmlns:xsd="http://www.w3.org/2001/XMLSchema" xmlns:xs="http://www.w3.org/2001/XMLSchema" xmlns:p="http://schemas.microsoft.com/office/2006/metadata/properties" xmlns:ns1="http://schemas.microsoft.com/sharepoint/v3" xmlns:ns2="1f0cfa39-858d-4d1e-9c84-b91508aa6a69" xmlns:ns3="7a688689-7c79-4100-8007-c020a25d1a01" targetNamespace="http://schemas.microsoft.com/office/2006/metadata/properties" ma:root="true" ma:fieldsID="8ebe35e2746cb39dccf802db2a5424f3" ns1:_="" ns2:_="" ns3:_="">
    <xsd:import namespace="http://schemas.microsoft.com/sharepoint/v3"/>
    <xsd:import namespace="1f0cfa39-858d-4d1e-9c84-b91508aa6a69"/>
    <xsd:import namespace="7a688689-7c79-4100-8007-c020a25d1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cfa39-858d-4d1e-9c84-b91508aa6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88689-7c79-4100-8007-c020a25d1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d02a786-d010-48f1-be5c-e39caa1aebbc}" ma:internalName="TaxCatchAll" ma:showField="CatchAllData" ma:web="7a688689-7c79-4100-8007-c020a25d1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688689-7c79-4100-8007-c020a25d1a01" xsi:nil="true"/>
    <lcf76f155ced4ddcb4097134ff3c332f xmlns="1f0cfa39-858d-4d1e-9c84-b91508aa6a69">
      <Terms xmlns="http://schemas.microsoft.com/office/infopath/2007/PartnerControls"/>
    </lcf76f155ced4ddcb4097134ff3c332f>
    <SharedWithUsers xmlns="7a688689-7c79-4100-8007-c020a25d1a01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DCE435-AEED-45BE-A764-9229258CC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221CB-4C9F-4C85-8FE5-42DD6A7C0D34}"/>
</file>

<file path=customXml/itemProps3.xml><?xml version="1.0" encoding="utf-8"?>
<ds:datastoreItem xmlns:ds="http://schemas.openxmlformats.org/officeDocument/2006/customXml" ds:itemID="{E6B602CA-90EE-4545-84F6-0BD367E737C9}">
  <ds:schemaRefs>
    <ds:schemaRef ds:uri="9964b321-21db-4d59-a2ff-f2d598229b87"/>
    <ds:schemaRef ds:uri="http://schemas.microsoft.com/office/2006/documentManagement/types"/>
    <ds:schemaRef ds:uri="http://schemas.microsoft.com/office/2006/metadata/properties"/>
    <ds:schemaRef ds:uri="6f7bf506-d103-42d9-9c9d-e7ccef4a445d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302</Words>
  <Application>Microsoft Office PowerPoint</Application>
  <PresentationFormat>Niestandardowy</PresentationFormat>
  <Paragraphs>71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Calibri</vt:lpstr>
      <vt:lpstr>Arial</vt:lpstr>
      <vt:lpstr>Open Sauce</vt:lpstr>
      <vt:lpstr>Open Sauce Bold</vt:lpstr>
      <vt:lpstr>Crimson Roman Bold</vt:lpstr>
      <vt:lpstr>Open Sauce Light</vt:lpstr>
      <vt:lpstr>Aptos</vt:lpstr>
      <vt:lpstr>Open Sauce Medium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FSM ENG - GE102024</dc:title>
  <cp:lastModifiedBy>Tomasz Horbowski</cp:lastModifiedBy>
  <cp:revision>17</cp:revision>
  <dcterms:created xsi:type="dcterms:W3CDTF">2006-08-16T00:00:00Z</dcterms:created>
  <dcterms:modified xsi:type="dcterms:W3CDTF">2025-09-23T06:24:41Z</dcterms:modified>
  <dc:identifier>DAGS5K54OpU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0x01010034E152EFB78E6D4EA9D599A8BE3F5603</vt:lpwstr>
  </property>
  <property fmtid="{D5CDD505-2E9C-101B-9397-08002B2CF9AE}" pid="3" name="MediaServiceImageTags">
    <vt:lpwstr/>
  </property>
  <property fmtid="{D5CDD505-2E9C-101B-9397-08002B2CF9AE}" pid="4" name="Order">
    <vt:lpwstr>5918600.00000000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