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0.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1.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916" r:id="rId5"/>
    <p:sldId id="875" r:id="rId6"/>
    <p:sldId id="935" r:id="rId7"/>
    <p:sldId id="874" r:id="rId8"/>
    <p:sldId id="918" r:id="rId9"/>
    <p:sldId id="919" r:id="rId10"/>
    <p:sldId id="920" r:id="rId11"/>
    <p:sldId id="921" r:id="rId12"/>
    <p:sldId id="936" r:id="rId13"/>
    <p:sldId id="923" r:id="rId14"/>
    <p:sldId id="924" r:id="rId15"/>
    <p:sldId id="925" r:id="rId16"/>
    <p:sldId id="926" r:id="rId17"/>
    <p:sldId id="927" r:id="rId18"/>
    <p:sldId id="904" r:id="rId19"/>
    <p:sldId id="912" r:id="rId20"/>
    <p:sldId id="934" r:id="rId21"/>
    <p:sldId id="928" r:id="rId22"/>
    <p:sldId id="929" r:id="rId23"/>
    <p:sldId id="930" r:id="rId24"/>
    <p:sldId id="931" r:id="rId25"/>
    <p:sldId id="932" r:id="rId26"/>
    <p:sldId id="933" r:id="rId27"/>
  </p:sldIdLst>
  <p:sldSz cx="9144000" cy="6858000" type="screen4x3"/>
  <p:notesSz cx="6669088" cy="9926638"/>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of GE" id="{5036B76A-5891-44A3-A04F-E48F53C0A7C0}">
          <p14:sldIdLst>
            <p14:sldId id="916"/>
            <p14:sldId id="875"/>
            <p14:sldId id="935"/>
            <p14:sldId id="874"/>
            <p14:sldId id="918"/>
            <p14:sldId id="919"/>
            <p14:sldId id="920"/>
            <p14:sldId id="921"/>
            <p14:sldId id="936"/>
            <p14:sldId id="923"/>
            <p14:sldId id="924"/>
            <p14:sldId id="925"/>
            <p14:sldId id="926"/>
            <p14:sldId id="927"/>
          </p14:sldIdLst>
        </p14:section>
        <p14:section name="Detailed structure of GE" id="{9CE1F131-7CD7-45B0-A093-A3C2472BBD9A}">
          <p14:sldIdLst>
            <p14:sldId id="904"/>
            <p14:sldId id="912"/>
            <p14:sldId id="934"/>
            <p14:sldId id="928"/>
            <p14:sldId id="929"/>
            <p14:sldId id="930"/>
            <p14:sldId id="931"/>
            <p14:sldId id="932"/>
            <p14:sldId id="933"/>
          </p14:sldIdLst>
        </p14:section>
      </p14:sectionLst>
    </p:ext>
    <p:ext uri="{EFAFB233-063F-42B5-8137-9DF3F51BA10A}">
      <p15:sldGuideLst xmlns:p15="http://schemas.microsoft.com/office/powerpoint/2012/main">
        <p15:guide id="1" orient="horz" pos="2069"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6EB2D08-0327-30EE-AEC3-A23DA43B128C}" name="CECCARELLI Ludovica (INTPA)" initials="LC" userId="S::Ludovica.CECCARELLI1@ec.europa.eu::b69d15fc-d441-4a3b-9d79-de652d60d25c" providerId="AD"/>
  <p188:author id="{24B4B331-0C50-EFC9-FB7B-BAE88AC8B11C}" name="MAHJOUB Mehdi (INTPA)" initials="MM" userId="S::Mehdi.MAHJOUB@ec.europa.eu::f35139dd-5da9-435c-8112-35103cdaab7d" providerId="AD"/>
  <p188:author id="{1CA7E434-5F7E-9417-0B73-B4D46EC9D121}" name="LABATE Vladimiro (INTPA)" initials="VL" userId="S::Vladimiro.LABATE@ec.europa.eu::a24e5592-1590-4057-96a2-0c82990fd2dd" providerId="AD"/>
  <p188:author id="{C3B2AD62-E197-9351-221F-0A08976E043D}" name="CECCARELLI Ludovica (INTPA)" initials="C(" userId="S::ludovica.ceccarelli1@ec.europa.eu::b69d15fc-d441-4a3b-9d79-de652d60d25c" providerId="AD"/>
  <p188:author id="{CA6AFDD9-0ADA-436B-7799-474AD3E81C92}" name="KAO Cecile (ENEST)" initials="CK" userId="S::Cecile.KAO@ec.europa.eu::198c6fbc-57fd-4ec0-8892-94a10000323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858B"/>
    <a:srgbClr val="E76C53"/>
    <a:srgbClr val="06509F"/>
    <a:srgbClr val="4D4D4D"/>
    <a:srgbClr val="EC8C2D"/>
    <a:srgbClr val="FFC000"/>
    <a:srgbClr val="1EC08A"/>
    <a:srgbClr val="4BC5DE"/>
    <a:srgbClr val="034EA2"/>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9B8068-1C62-40AC-B8C6-9D7888165A95}" v="822" dt="2025-09-08T15:59:09.407"/>
    <p1510:client id="{41FA552D-5997-FE29-B142-1930BBF90025}" v="159" dt="2025-09-08T15:44:44.114"/>
    <p1510:client id="{5C2EDD13-A860-44A6-8D80-D5E33CEE7115}" v="25" dt="2025-09-09T08:47:52.283"/>
    <p1510:client id="{85ADEAC3-36BC-49FF-A311-FA56D88C2066}" v="30" dt="2025-09-09T08:39:33.683"/>
    <p1510:client id="{C74DA350-0991-4287-8485-E3ECF7B40076}" v="1" dt="2025-09-09T08:53:11.889"/>
    <p1510:client id="{EB81AB1F-3D36-033D-C5E4-E1A0F3D0F3AC}" v="18" dt="2025-09-09T08:33:15.7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594" y="62"/>
      </p:cViewPr>
      <p:guideLst>
        <p:guide orient="horz" pos="2069"/>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 Id="rId35" Type="http://schemas.microsoft.com/office/2015/10/relationships/revisionInfo" Target="revisionInfo.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oleObject" Target="https://eceuropaeu.sharepoint.com/sites/budg-b1/COM_MFF/Communication/Next%20MFF%20communication/Visuals/Data%20visuals%20next%20MFF.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https://eceuropaeu.sharepoint.com/sites/budg-b1/COM_MFF/Communication/Next%20MFF%20communication/Visuals/Data%20visuals%20next%20MFF.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680" b="1" i="0" u="none" strike="noStrike" kern="1200" spc="0" baseline="0">
                <a:solidFill>
                  <a:srgbClr val="003399"/>
                </a:solidFill>
                <a:latin typeface="EC Square Sans Pro" panose="020B0506040000020004" pitchFamily="34" charset="0"/>
                <a:ea typeface="+mn-ea"/>
                <a:cs typeface="+mn-cs"/>
              </a:defRPr>
            </a:pPr>
            <a:r>
              <a:rPr lang="en-US" sz="1680"/>
              <a:t>MFF Evolution</a:t>
            </a:r>
          </a:p>
        </c:rich>
      </c:tx>
      <c:overlay val="0"/>
      <c:spPr>
        <a:noFill/>
        <a:ln>
          <a:noFill/>
        </a:ln>
        <a:effectLst/>
      </c:spPr>
      <c:txPr>
        <a:bodyPr rot="0" spcFirstLastPara="1" vertOverflow="ellipsis" vert="horz" wrap="square" anchor="ctr" anchorCtr="1"/>
        <a:lstStyle/>
        <a:p>
          <a:pPr>
            <a:defRPr lang="en-US" sz="1680" b="1" i="0" u="none" strike="noStrike" kern="1200" spc="0" baseline="0">
              <a:solidFill>
                <a:srgbClr val="003399"/>
              </a:solidFill>
              <a:latin typeface="EC Square Sans Pro" panose="020B0506040000020004" pitchFamily="34" charset="0"/>
              <a:ea typeface="+mn-ea"/>
              <a:cs typeface="+mn-cs"/>
            </a:defRPr>
          </a:pPr>
          <a:endParaRPr lang="en-US"/>
        </a:p>
      </c:txPr>
    </c:title>
    <c:autoTitleDeleted val="0"/>
    <c:plotArea>
      <c:layout/>
      <c:barChart>
        <c:barDir val="col"/>
        <c:grouping val="stacked"/>
        <c:varyColors val="0"/>
        <c:ser>
          <c:idx val="0"/>
          <c:order val="0"/>
          <c:tx>
            <c:strRef>
              <c:f>'Graph 11 - MFF Ceilings &amp; %GNI'!$G$12</c:f>
              <c:strCache>
                <c:ptCount val="1"/>
                <c:pt idx="0">
                  <c:v>MFF</c:v>
                </c:pt>
              </c:strCache>
            </c:strRef>
          </c:tx>
          <c:spPr>
            <a:solidFill>
              <a:schemeClr val="tx2"/>
            </a:solidFill>
            <a:ln>
              <a:noFill/>
            </a:ln>
            <a:effectLst/>
          </c:spPr>
          <c:invertIfNegative val="0"/>
          <c:dLbls>
            <c:spPr>
              <a:noFill/>
              <a:ln>
                <a:noFill/>
              </a:ln>
              <a:effectLst/>
            </c:spPr>
            <c:txPr>
              <a:bodyPr rot="0" spcFirstLastPara="1" vertOverflow="ellipsis" vert="horz" wrap="square" anchor="ctr" anchorCtr="1"/>
              <a:lstStyle/>
              <a:p>
                <a:pPr>
                  <a:defRPr lang="en-US" sz="1680" b="1" i="0" u="none" strike="noStrike" kern="1200" spc="0" baseline="0">
                    <a:solidFill>
                      <a:schemeClr val="bg1"/>
                    </a:solidFill>
                    <a:latin typeface="EC Square Sans Pro" panose="020B05060400000200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 11 - MFF Ceilings &amp; %GNI'!$B$13:$B$16</c:f>
              <c:strCache>
                <c:ptCount val="4"/>
                <c:pt idx="0">
                  <c:v>2007-2013</c:v>
                </c:pt>
                <c:pt idx="1">
                  <c:v>2014-2020</c:v>
                </c:pt>
                <c:pt idx="2">
                  <c:v>2021-2027</c:v>
                </c:pt>
                <c:pt idx="3">
                  <c:v>2028-2034</c:v>
                </c:pt>
              </c:strCache>
            </c:strRef>
          </c:cat>
          <c:val>
            <c:numRef>
              <c:f>'Graph 11 - MFF Ceilings &amp; %GNI'!$G$13:$G$16</c:f>
              <c:numCache>
                <c:formatCode>0.00%</c:formatCode>
                <c:ptCount val="4"/>
                <c:pt idx="0">
                  <c:v>1.0535005715052236E-2</c:v>
                </c:pt>
                <c:pt idx="1">
                  <c:v>1.0471639520681727E-2</c:v>
                </c:pt>
                <c:pt idx="2">
                  <c:v>1.1256332642880555E-2</c:v>
                </c:pt>
                <c:pt idx="3">
                  <c:v>1.1534472845874024E-2</c:v>
                </c:pt>
              </c:numCache>
            </c:numRef>
          </c:val>
          <c:extLst>
            <c:ext xmlns:c16="http://schemas.microsoft.com/office/drawing/2014/chart" uri="{C3380CC4-5D6E-409C-BE32-E72D297353CC}">
              <c16:uniqueId val="{00000000-A331-4412-933F-7CF8DB232AE5}"/>
            </c:ext>
          </c:extLst>
        </c:ser>
        <c:ser>
          <c:idx val="1"/>
          <c:order val="1"/>
          <c:tx>
            <c:strRef>
              <c:f>'Graph 11 - MFF Ceilings &amp; %GNI'!$H$12</c:f>
              <c:strCache>
                <c:ptCount val="1"/>
                <c:pt idx="0">
                  <c:v>NGEU repayment</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lang="en-US" sz="1680" b="1" i="0" u="none" strike="noStrike" kern="1200" spc="0" baseline="0">
                    <a:solidFill>
                      <a:srgbClr val="003399"/>
                    </a:solidFill>
                    <a:latin typeface="EC Square Sans Pro" panose="020B05060400000200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 11 - MFF Ceilings &amp; %GNI'!$B$13:$B$16</c:f>
              <c:strCache>
                <c:ptCount val="4"/>
                <c:pt idx="0">
                  <c:v>2007-2013</c:v>
                </c:pt>
                <c:pt idx="1">
                  <c:v>2014-2020</c:v>
                </c:pt>
                <c:pt idx="2">
                  <c:v>2021-2027</c:v>
                </c:pt>
                <c:pt idx="3">
                  <c:v>2028-2034</c:v>
                </c:pt>
              </c:strCache>
            </c:strRef>
          </c:cat>
          <c:val>
            <c:numRef>
              <c:f>'Graph 11 - MFF Ceilings &amp; %GNI'!$H$13:$H$16</c:f>
              <c:numCache>
                <c:formatCode>General</c:formatCode>
                <c:ptCount val="4"/>
                <c:pt idx="3" formatCode="0.00%">
                  <c:v>1.0652476985923965E-3</c:v>
                </c:pt>
              </c:numCache>
            </c:numRef>
          </c:val>
          <c:extLst>
            <c:ext xmlns:c16="http://schemas.microsoft.com/office/drawing/2014/chart" uri="{C3380CC4-5D6E-409C-BE32-E72D297353CC}">
              <c16:uniqueId val="{00000001-A331-4412-933F-7CF8DB232AE5}"/>
            </c:ext>
          </c:extLst>
        </c:ser>
        <c:dLbls>
          <c:dLblPos val="ctr"/>
          <c:showLegendKey val="0"/>
          <c:showVal val="1"/>
          <c:showCatName val="0"/>
          <c:showSerName val="0"/>
          <c:showPercent val="0"/>
          <c:showBubbleSize val="0"/>
        </c:dLbls>
        <c:gapWidth val="80"/>
        <c:overlap val="100"/>
        <c:axId val="533361672"/>
        <c:axId val="533363720"/>
      </c:barChart>
      <c:catAx>
        <c:axId val="533361672"/>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lang="en-US" sz="1680" b="1" i="0" u="none" strike="noStrike" kern="1200" spc="0" baseline="0">
                <a:solidFill>
                  <a:srgbClr val="003399"/>
                </a:solidFill>
                <a:latin typeface="EC Square Sans Pro" panose="020B0506040000020004" pitchFamily="34" charset="0"/>
                <a:ea typeface="+mn-ea"/>
                <a:cs typeface="+mn-cs"/>
              </a:defRPr>
            </a:pPr>
            <a:endParaRPr lang="en-US"/>
          </a:p>
        </c:txPr>
        <c:crossAx val="533363720"/>
        <c:crosses val="autoZero"/>
        <c:auto val="1"/>
        <c:lblAlgn val="ctr"/>
        <c:lblOffset val="100"/>
        <c:noMultiLvlLbl val="0"/>
      </c:catAx>
      <c:valAx>
        <c:axId val="533363720"/>
        <c:scaling>
          <c:orientation val="minMax"/>
          <c:max val="1.3000000000000003E-2"/>
          <c:min val="0"/>
        </c:scaling>
        <c:delete val="1"/>
        <c:axPos val="l"/>
        <c:numFmt formatCode="0.00%" sourceLinked="1"/>
        <c:majorTickMark val="none"/>
        <c:minorTickMark val="none"/>
        <c:tickLblPos val="nextTo"/>
        <c:crossAx val="533361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en-US" sz="1680" b="1" i="0" u="none" strike="noStrike" kern="1200" spc="0" baseline="0">
              <a:solidFill>
                <a:srgbClr val="003399"/>
              </a:solidFill>
              <a:latin typeface="EC Square Sans Pro" panose="020B0506040000020004" pitchFamily="34" charset="0"/>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lgn="ctr" rtl="0">
        <a:defRPr lang="en-US" sz="1680" b="1" i="0" u="none" strike="noStrike" kern="1200" spc="0" baseline="0">
          <a:solidFill>
            <a:srgbClr val="003399"/>
          </a:solidFill>
          <a:latin typeface="EC Square Sans Pro" panose="020B0506040000020004" pitchFamily="34" charset="0"/>
          <a:ea typeface="+mn-ea"/>
          <a:cs typeface="+mn-cs"/>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'Graph -1 - MFF 05 vs 06'!$D$4</c:f>
              <c:strCache>
                <c:ptCount val="1"/>
                <c:pt idx="0">
                  <c:v>2028-2034</c:v>
                </c:pt>
              </c:strCache>
            </c:strRef>
          </c:tx>
          <c:spPr>
            <a:effectLst>
              <a:outerShdw blurRad="190500" dist="76200" dir="8400000" algn="t" rotWithShape="0">
                <a:prstClr val="black">
                  <a:alpha val="10000"/>
                </a:prstClr>
              </a:outerShdw>
            </a:effectLst>
          </c:spPr>
          <c:dPt>
            <c:idx val="0"/>
            <c:bubble3D val="0"/>
            <c:spPr>
              <a:solidFill>
                <a:schemeClr val="accent1"/>
              </a:solidFill>
              <a:ln w="19050">
                <a:solidFill>
                  <a:schemeClr val="lt1"/>
                </a:solidFill>
              </a:ln>
              <a:effectLst>
                <a:outerShdw blurRad="190500" dist="76200" dir="8400000" algn="t" rotWithShape="0">
                  <a:prstClr val="black">
                    <a:alpha val="10000"/>
                  </a:prstClr>
                </a:outerShdw>
              </a:effectLst>
            </c:spPr>
            <c:extLst>
              <c:ext xmlns:c16="http://schemas.microsoft.com/office/drawing/2014/chart" uri="{C3380CC4-5D6E-409C-BE32-E72D297353CC}">
                <c16:uniqueId val="{00000001-93D8-43CC-B7CA-3688316FD6BC}"/>
              </c:ext>
            </c:extLst>
          </c:dPt>
          <c:dPt>
            <c:idx val="1"/>
            <c:bubble3D val="0"/>
            <c:spPr>
              <a:solidFill>
                <a:schemeClr val="accent2"/>
              </a:solidFill>
              <a:ln w="19050">
                <a:solidFill>
                  <a:schemeClr val="lt1"/>
                </a:solidFill>
              </a:ln>
              <a:effectLst>
                <a:outerShdw blurRad="190500" dist="76200" dir="8400000" algn="t" rotWithShape="0">
                  <a:prstClr val="black">
                    <a:alpha val="10000"/>
                  </a:prstClr>
                </a:outerShdw>
              </a:effectLst>
            </c:spPr>
            <c:extLst>
              <c:ext xmlns:c16="http://schemas.microsoft.com/office/drawing/2014/chart" uri="{C3380CC4-5D6E-409C-BE32-E72D297353CC}">
                <c16:uniqueId val="{00000003-93D8-43CC-B7CA-3688316FD6BC}"/>
              </c:ext>
            </c:extLst>
          </c:dPt>
          <c:dPt>
            <c:idx val="2"/>
            <c:bubble3D val="0"/>
            <c:spPr>
              <a:solidFill>
                <a:schemeClr val="accent3"/>
              </a:solidFill>
              <a:ln w="19050">
                <a:solidFill>
                  <a:schemeClr val="lt1"/>
                </a:solidFill>
              </a:ln>
              <a:effectLst>
                <a:outerShdw blurRad="190500" dist="76200" dir="8400000" algn="t" rotWithShape="0">
                  <a:prstClr val="black">
                    <a:alpha val="10000"/>
                  </a:prstClr>
                </a:outerShdw>
              </a:effectLst>
            </c:spPr>
            <c:extLst>
              <c:ext xmlns:c16="http://schemas.microsoft.com/office/drawing/2014/chart" uri="{C3380CC4-5D6E-409C-BE32-E72D297353CC}">
                <c16:uniqueId val="{00000005-93D8-43CC-B7CA-3688316FD6BC}"/>
              </c:ext>
            </c:extLst>
          </c:dPt>
          <c:dPt>
            <c:idx val="3"/>
            <c:bubble3D val="0"/>
            <c:spPr>
              <a:solidFill>
                <a:schemeClr val="accent6"/>
              </a:solidFill>
              <a:ln w="19050">
                <a:solidFill>
                  <a:schemeClr val="lt1"/>
                </a:solidFill>
              </a:ln>
              <a:effectLst>
                <a:outerShdw blurRad="190500" dist="76200" dir="8400000" algn="t" rotWithShape="0">
                  <a:prstClr val="black">
                    <a:alpha val="10000"/>
                  </a:prstClr>
                </a:outerShdw>
              </a:effectLst>
            </c:spPr>
            <c:extLst>
              <c:ext xmlns:c16="http://schemas.microsoft.com/office/drawing/2014/chart" uri="{C3380CC4-5D6E-409C-BE32-E72D297353CC}">
                <c16:uniqueId val="{00000007-93D8-43CC-B7CA-3688316FD6BC}"/>
              </c:ext>
            </c:extLst>
          </c:dPt>
          <c:dPt>
            <c:idx val="4"/>
            <c:bubble3D val="0"/>
            <c:spPr>
              <a:solidFill>
                <a:schemeClr val="bg2"/>
              </a:solidFill>
              <a:ln w="19050">
                <a:solidFill>
                  <a:schemeClr val="lt1"/>
                </a:solidFill>
              </a:ln>
              <a:effectLst>
                <a:outerShdw blurRad="190500" dist="76200" dir="8400000" algn="t" rotWithShape="0">
                  <a:prstClr val="black">
                    <a:alpha val="10000"/>
                  </a:prstClr>
                </a:outerShdw>
              </a:effectLst>
            </c:spPr>
            <c:extLst>
              <c:ext xmlns:c16="http://schemas.microsoft.com/office/drawing/2014/chart" uri="{C3380CC4-5D6E-409C-BE32-E72D297353CC}">
                <c16:uniqueId val="{00000009-93D8-43CC-B7CA-3688316FD6BC}"/>
              </c:ext>
            </c:extLst>
          </c:dPt>
          <c:dLbls>
            <c:dLbl>
              <c:idx val="1"/>
              <c:tx>
                <c:rich>
                  <a:bodyPr rot="0" spcFirstLastPara="1" vertOverflow="ellipsis" vert="horz" wrap="square" lIns="38100" tIns="19050" rIns="38100" bIns="19050" anchor="ctr" anchorCtr="1">
                    <a:spAutoFit/>
                  </a:bodyPr>
                  <a:lstStyle/>
                  <a:p>
                    <a:pPr>
                      <a:defRPr sz="1600" b="1" i="0" u="none" strike="noStrike" kern="1200" baseline="0">
                        <a:solidFill>
                          <a:schemeClr val="accent1"/>
                        </a:solidFill>
                        <a:latin typeface="EC Square Sans Pro" panose="020B0506040000020004" pitchFamily="34" charset="0"/>
                        <a:ea typeface="+mn-ea"/>
                        <a:cs typeface="+mn-cs"/>
                      </a:defRPr>
                    </a:pPr>
                    <a:r>
                      <a:rPr lang="en-US"/>
                      <a:t>409</a:t>
                    </a:r>
                  </a:p>
                </c:rich>
              </c:tx>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solidFill>
                      <a:latin typeface="EC Square Sans Pro" panose="020B0506040000020004" pitchFamily="34" charset="0"/>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93D8-43CC-B7CA-3688316FD6BC}"/>
                </c:ext>
              </c:extLst>
            </c:dLbl>
            <c:dLbl>
              <c:idx val="2"/>
              <c:layout>
                <c:manualLayout>
                  <c:x val="-1.8983137592770744E-3"/>
                  <c:y val="0"/>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solidFill>
                      <a:latin typeface="EC Square Sans Pro" panose="020B0506040000020004" pitchFamily="34" charset="0"/>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3D8-43CC-B7CA-3688316FD6BC}"/>
                </c:ext>
              </c:extLst>
            </c:dLbl>
            <c:dLbl>
              <c:idx val="4"/>
              <c:tx>
                <c:rich>
                  <a:bodyPr rot="0" spcFirstLastPara="1" vertOverflow="ellipsis" vert="horz" wrap="square" lIns="38100" tIns="19050" rIns="38100" bIns="19050" anchor="ctr" anchorCtr="1">
                    <a:spAutoFit/>
                  </a:bodyPr>
                  <a:lstStyle/>
                  <a:p>
                    <a:pPr>
                      <a:defRPr sz="1600" b="1" i="0" u="none" strike="noStrike" kern="1200" baseline="0">
                        <a:solidFill>
                          <a:schemeClr val="accent1"/>
                        </a:solidFill>
                        <a:latin typeface="EC Square Sans Pro" panose="020B0506040000020004" pitchFamily="34" charset="0"/>
                        <a:ea typeface="+mn-ea"/>
                        <a:cs typeface="+mn-cs"/>
                      </a:defRPr>
                    </a:pPr>
                    <a:r>
                      <a:rPr lang="en-US"/>
                      <a:t>293</a:t>
                    </a:r>
                  </a:p>
                </c:rich>
              </c:tx>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solidFill>
                      <a:latin typeface="EC Square Sans Pro" panose="020B0506040000020004" pitchFamily="34" charset="0"/>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93D8-43CC-B7CA-3688316FD6BC}"/>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EC Square Sans Pro" panose="020B05060400000200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 -1 - MFF 05 vs 06'!$B$5:$B$9</c:f>
              <c:strCache>
                <c:ptCount val="5"/>
                <c:pt idx="0">
                  <c:v>National and Regional Partnership Plans</c:v>
                </c:pt>
                <c:pt idx="1">
                  <c:v>European Competitiveness Fund</c:v>
                </c:pt>
                <c:pt idx="2">
                  <c:v>Erasmus+ &amp; AGORA EU</c:v>
                </c:pt>
                <c:pt idx="3">
                  <c:v>Global Europe</c:v>
                </c:pt>
                <c:pt idx="4">
                  <c:v>Other</c:v>
                </c:pt>
              </c:strCache>
            </c:strRef>
          </c:cat>
          <c:val>
            <c:numRef>
              <c:f>'Graph -1 - MFF 05 vs 06'!$D$5:$D$9</c:f>
              <c:numCache>
                <c:formatCode>#,##0</c:formatCode>
                <c:ptCount val="5"/>
                <c:pt idx="0">
                  <c:v>865.0739816087156</c:v>
                </c:pt>
                <c:pt idx="1">
                  <c:v>409.60988070736659</c:v>
                </c:pt>
                <c:pt idx="2">
                  <c:v>49.411071875446403</c:v>
                </c:pt>
                <c:pt idx="3">
                  <c:v>200.30976389762699</c:v>
                </c:pt>
                <c:pt idx="4">
                  <c:v>292.30897748189545</c:v>
                </c:pt>
              </c:numCache>
            </c:numRef>
          </c:val>
          <c:extLst>
            <c:ext xmlns:c16="http://schemas.microsoft.com/office/drawing/2014/chart" uri="{C3380CC4-5D6E-409C-BE32-E72D297353CC}">
              <c16:uniqueId val="{0000000A-93D8-43CC-B7CA-3688316FD6BC}"/>
            </c:ext>
          </c:extLst>
        </c:ser>
        <c:dLbls>
          <c:showLegendKey val="0"/>
          <c:showVal val="0"/>
          <c:showCatName val="0"/>
          <c:showSerName val="0"/>
          <c:showPercent val="0"/>
          <c:showBubbleSize val="0"/>
          <c:showLeaderLines val="1"/>
        </c:dLbls>
        <c:firstSliceAng val="173"/>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latin typeface="EC Square Sans Pro" panose="020B05060400000200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20D82C-7C7B-4352-8B69-F0A46FF009C5}"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IE"/>
        </a:p>
      </dgm:t>
    </dgm:pt>
    <dgm:pt modelId="{8CCC57AA-4E75-4B91-9488-634B4EEB3094}">
      <dgm:prSet phldrT="[Text]" custT="1"/>
      <dgm:spPr/>
      <dgm:t>
        <a:bodyPr/>
        <a:lstStyle/>
        <a:p>
          <a:r>
            <a:rPr lang="en-IE" sz="2900" noProof="0">
              <a:latin typeface="+mn-lt"/>
            </a:rPr>
            <a:t>Simplification</a:t>
          </a:r>
        </a:p>
      </dgm:t>
    </dgm:pt>
    <dgm:pt modelId="{DF17B558-3E32-490F-9439-F014EC079594}" type="parTrans" cxnId="{562EE0F0-C49A-4724-AD19-F4AF491BB9B3}">
      <dgm:prSet/>
      <dgm:spPr/>
      <dgm:t>
        <a:bodyPr/>
        <a:lstStyle/>
        <a:p>
          <a:endParaRPr lang="en-IE"/>
        </a:p>
      </dgm:t>
    </dgm:pt>
    <dgm:pt modelId="{C518539C-513D-40B5-B3E7-CEA42B385709}" type="sibTrans" cxnId="{562EE0F0-C49A-4724-AD19-F4AF491BB9B3}">
      <dgm:prSet/>
      <dgm:spPr/>
      <dgm:t>
        <a:bodyPr/>
        <a:lstStyle/>
        <a:p>
          <a:endParaRPr lang="en-IE"/>
        </a:p>
      </dgm:t>
    </dgm:pt>
    <dgm:pt modelId="{25644386-CA14-4F9A-8AB5-0F6BD8CF44F7}">
      <dgm:prSet phldrT="[Text]" custT="1"/>
      <dgm:spPr/>
      <dgm:t>
        <a:bodyPr/>
        <a:lstStyle/>
        <a:p>
          <a:pPr rtl="0">
            <a:lnSpc>
              <a:spcPct val="100000"/>
            </a:lnSpc>
            <a:spcAft>
              <a:spcPts val="0"/>
            </a:spcAft>
          </a:pPr>
          <a:r>
            <a:rPr lang="en-IE" sz="1200" kern="1200" noProof="0">
              <a:latin typeface="+mn-lt"/>
            </a:rPr>
            <a:t>One main instrument for EU external action financing</a:t>
          </a:r>
        </a:p>
      </dgm:t>
    </dgm:pt>
    <dgm:pt modelId="{807ED240-E018-4DF9-8E17-D59D0E197A68}" type="parTrans" cxnId="{FDC95BC5-E144-448A-BAB4-165EBDB13E1D}">
      <dgm:prSet/>
      <dgm:spPr/>
      <dgm:t>
        <a:bodyPr/>
        <a:lstStyle/>
        <a:p>
          <a:endParaRPr lang="en-IE"/>
        </a:p>
      </dgm:t>
    </dgm:pt>
    <dgm:pt modelId="{D80718DD-EA6A-41B3-ACCD-0D8ACA112248}" type="sibTrans" cxnId="{FDC95BC5-E144-448A-BAB4-165EBDB13E1D}">
      <dgm:prSet/>
      <dgm:spPr/>
      <dgm:t>
        <a:bodyPr/>
        <a:lstStyle/>
        <a:p>
          <a:endParaRPr lang="en-IE"/>
        </a:p>
      </dgm:t>
    </dgm:pt>
    <dgm:pt modelId="{CE6CFFF2-5780-40F6-80E1-A84641402925}">
      <dgm:prSet phldrT="[Text]" custT="1"/>
      <dgm:spPr/>
      <dgm:t>
        <a:bodyPr/>
        <a:lstStyle/>
        <a:p>
          <a:r>
            <a:rPr lang="en-IE" sz="2900" noProof="0">
              <a:latin typeface="+mn-lt"/>
            </a:rPr>
            <a:t>Flexibility and predictability</a:t>
          </a:r>
          <a:endParaRPr lang="en-IE" sz="2900">
            <a:latin typeface="+mn-lt"/>
          </a:endParaRPr>
        </a:p>
      </dgm:t>
    </dgm:pt>
    <dgm:pt modelId="{04EC6740-832E-4336-B943-77DEA24D7C7C}" type="parTrans" cxnId="{A6282371-9CD8-4323-B67E-121BEF5E2AEA}">
      <dgm:prSet/>
      <dgm:spPr/>
      <dgm:t>
        <a:bodyPr/>
        <a:lstStyle/>
        <a:p>
          <a:endParaRPr lang="en-IE"/>
        </a:p>
      </dgm:t>
    </dgm:pt>
    <dgm:pt modelId="{A8447CDD-8A43-4308-9B73-C1A31C19AEF7}" type="sibTrans" cxnId="{A6282371-9CD8-4323-B67E-121BEF5E2AEA}">
      <dgm:prSet/>
      <dgm:spPr/>
      <dgm:t>
        <a:bodyPr/>
        <a:lstStyle/>
        <a:p>
          <a:endParaRPr lang="en-IE"/>
        </a:p>
      </dgm:t>
    </dgm:pt>
    <dgm:pt modelId="{23AD2138-83FE-42F1-ACA5-584FC59A6FEE}">
      <dgm:prSet phldrT="[Text]" custT="1"/>
      <dgm:spPr/>
      <dgm:t>
        <a:bodyPr/>
        <a:lstStyle/>
        <a:p>
          <a:pPr marL="92075" lvl="1" indent="-92075" algn="l" defTabSz="533400" rtl="0">
            <a:lnSpc>
              <a:spcPct val="90000"/>
            </a:lnSpc>
            <a:spcBef>
              <a:spcPct val="0"/>
            </a:spcBef>
            <a:spcAft>
              <a:spcPct val="15000"/>
            </a:spcAft>
          </a:pPr>
          <a:r>
            <a:rPr lang="en-IE" sz="1200" kern="1200" noProof="0">
              <a:latin typeface="Arial"/>
              <a:ea typeface="Calibri"/>
              <a:cs typeface="Calibri"/>
            </a:rPr>
            <a:t>Emerging challenges and priorities cushion </a:t>
          </a:r>
          <a:endParaRPr lang="en-IE" sz="1200" kern="1200" noProof="0">
            <a:latin typeface="+mn-lt"/>
          </a:endParaRPr>
        </a:p>
      </dgm:t>
    </dgm:pt>
    <dgm:pt modelId="{86EC9416-7461-4BC5-A87F-512F1ECC7BE3}" type="parTrans" cxnId="{15B8FEE6-E417-4E5A-995A-417E588B03F5}">
      <dgm:prSet/>
      <dgm:spPr/>
      <dgm:t>
        <a:bodyPr/>
        <a:lstStyle/>
        <a:p>
          <a:endParaRPr lang="en-IE"/>
        </a:p>
      </dgm:t>
    </dgm:pt>
    <dgm:pt modelId="{CA7EE385-B960-4852-95CD-EA9D6ACC4F3F}" type="sibTrans" cxnId="{15B8FEE6-E417-4E5A-995A-417E588B03F5}">
      <dgm:prSet/>
      <dgm:spPr/>
      <dgm:t>
        <a:bodyPr/>
        <a:lstStyle/>
        <a:p>
          <a:endParaRPr lang="en-IE"/>
        </a:p>
      </dgm:t>
    </dgm:pt>
    <dgm:pt modelId="{F90E349A-EC20-4C42-9631-774978DC219D}">
      <dgm:prSet phldrT="[Text]" custT="1"/>
      <dgm:spPr/>
      <dgm:t>
        <a:bodyPr/>
        <a:lstStyle/>
        <a:p>
          <a:r>
            <a:rPr lang="en-IE" sz="2900" noProof="0">
              <a:latin typeface="+mn-lt"/>
            </a:rPr>
            <a:t>Impact</a:t>
          </a:r>
        </a:p>
      </dgm:t>
    </dgm:pt>
    <dgm:pt modelId="{7CC2AA63-087B-4D25-8E93-3AC687FBBECE}" type="parTrans" cxnId="{A4213B2D-5157-4A93-BFD9-EFB2699DBF9A}">
      <dgm:prSet/>
      <dgm:spPr/>
      <dgm:t>
        <a:bodyPr/>
        <a:lstStyle/>
        <a:p>
          <a:endParaRPr lang="en-IE"/>
        </a:p>
      </dgm:t>
    </dgm:pt>
    <dgm:pt modelId="{9E871F91-EB4C-4DEB-A109-DF37B78755CE}" type="sibTrans" cxnId="{A4213B2D-5157-4A93-BFD9-EFB2699DBF9A}">
      <dgm:prSet/>
      <dgm:spPr/>
      <dgm:t>
        <a:bodyPr/>
        <a:lstStyle/>
        <a:p>
          <a:endParaRPr lang="en-IE"/>
        </a:p>
      </dgm:t>
    </dgm:pt>
    <dgm:pt modelId="{BA784A60-12B8-4584-80FA-0134A6C8AB0C}">
      <dgm:prSet phldrT="[Text]" custT="1"/>
      <dgm:spPr/>
      <dgm:t>
        <a:bodyPr/>
        <a:lstStyle/>
        <a:p>
          <a:pPr rtl="0"/>
          <a:r>
            <a:rPr lang="en-IE" sz="1200" noProof="0">
              <a:latin typeface="+mn-lt"/>
            </a:rPr>
            <a:t>Toolbox to build comprehensive partnerships </a:t>
          </a:r>
        </a:p>
      </dgm:t>
    </dgm:pt>
    <dgm:pt modelId="{4889DF49-BCDD-420F-9295-16063A61BF76}" type="parTrans" cxnId="{1D4B6A92-A7BE-4856-B520-94B9A2F11A0D}">
      <dgm:prSet/>
      <dgm:spPr/>
      <dgm:t>
        <a:bodyPr/>
        <a:lstStyle/>
        <a:p>
          <a:endParaRPr lang="en-IE"/>
        </a:p>
      </dgm:t>
    </dgm:pt>
    <dgm:pt modelId="{DE4744DF-8AED-416A-8042-F794C2885412}" type="sibTrans" cxnId="{1D4B6A92-A7BE-4856-B520-94B9A2F11A0D}">
      <dgm:prSet/>
      <dgm:spPr/>
      <dgm:t>
        <a:bodyPr/>
        <a:lstStyle/>
        <a:p>
          <a:endParaRPr lang="en-IE"/>
        </a:p>
      </dgm:t>
    </dgm:pt>
    <dgm:pt modelId="{7BC3F45F-9421-4086-BE20-7E1054D553E1}">
      <dgm:prSet phldrT="[Text]" custT="1"/>
      <dgm:spPr/>
      <dgm:t>
        <a:bodyPr/>
        <a:lstStyle/>
        <a:p>
          <a:pPr rtl="0">
            <a:lnSpc>
              <a:spcPct val="100000"/>
            </a:lnSpc>
            <a:spcAft>
              <a:spcPts val="0"/>
            </a:spcAft>
          </a:pPr>
          <a:r>
            <a:rPr lang="en-IE" sz="1200" kern="1200" noProof="0">
              <a:latin typeface="+mn-lt"/>
            </a:rPr>
            <a:t>Horizontal Performance Regulation</a:t>
          </a:r>
          <a:endParaRPr lang="en-IE" sz="1200" kern="1200" noProof="0">
            <a:latin typeface="Arial"/>
            <a:ea typeface="+mn-ea"/>
            <a:cs typeface="+mn-cs"/>
          </a:endParaRPr>
        </a:p>
      </dgm:t>
    </dgm:pt>
    <dgm:pt modelId="{C4DA7773-B181-4180-B009-712ED0E07C4E}" type="parTrans" cxnId="{31E7A264-7665-4C5B-B760-8AFBE3804281}">
      <dgm:prSet/>
      <dgm:spPr/>
      <dgm:t>
        <a:bodyPr/>
        <a:lstStyle/>
        <a:p>
          <a:endParaRPr lang="en-IE"/>
        </a:p>
      </dgm:t>
    </dgm:pt>
    <dgm:pt modelId="{46CFCECE-1907-4DF2-B5EF-3CF662C899B7}" type="sibTrans" cxnId="{31E7A264-7665-4C5B-B760-8AFBE3804281}">
      <dgm:prSet/>
      <dgm:spPr/>
      <dgm:t>
        <a:bodyPr/>
        <a:lstStyle/>
        <a:p>
          <a:endParaRPr lang="en-IE"/>
        </a:p>
      </dgm:t>
    </dgm:pt>
    <dgm:pt modelId="{A172DFDF-F867-4F75-8B45-CD86A617300F}">
      <dgm:prSet phldr="0" custT="1"/>
      <dgm:spPr/>
      <dgm:t>
        <a:bodyPr/>
        <a:lstStyle/>
        <a:p>
          <a:pPr rtl="0"/>
          <a:r>
            <a:rPr lang="en-IE" sz="2900" noProof="0">
              <a:latin typeface="+mn-lt"/>
              <a:ea typeface="Calibri"/>
              <a:cs typeface="Calibri"/>
            </a:rPr>
            <a:t>Coherence</a:t>
          </a:r>
          <a:endParaRPr lang="en-US" sz="2900" noProof="0">
            <a:latin typeface="+mn-lt"/>
            <a:ea typeface="Calibri"/>
            <a:cs typeface="Calibri"/>
          </a:endParaRPr>
        </a:p>
      </dgm:t>
    </dgm:pt>
    <dgm:pt modelId="{CD281AE4-16D3-4563-A57E-828DFE68AC87}" type="parTrans" cxnId="{9793BEAD-0D43-4DDC-A570-2BD3968FEB45}">
      <dgm:prSet/>
      <dgm:spPr/>
      <dgm:t>
        <a:bodyPr/>
        <a:lstStyle/>
        <a:p>
          <a:endParaRPr lang="en-IE"/>
        </a:p>
      </dgm:t>
    </dgm:pt>
    <dgm:pt modelId="{83D59667-5914-421C-A53E-618E0405AAE9}" type="sibTrans" cxnId="{9793BEAD-0D43-4DDC-A570-2BD3968FEB45}">
      <dgm:prSet/>
      <dgm:spPr/>
      <dgm:t>
        <a:bodyPr/>
        <a:lstStyle/>
        <a:p>
          <a:endParaRPr lang="en-IE"/>
        </a:p>
      </dgm:t>
    </dgm:pt>
    <dgm:pt modelId="{2478D6B1-965A-4A1E-A61A-F0B494DABBA4}">
      <dgm:prSet phldr="0" custT="1"/>
      <dgm:spPr/>
      <dgm:t>
        <a:bodyPr/>
        <a:lstStyle/>
        <a:p>
          <a:pPr rtl="0"/>
          <a:r>
            <a:rPr lang="en-IE" sz="1200" kern="1200" noProof="0">
              <a:latin typeface="+mn-lt"/>
              <a:ea typeface="Calibri"/>
              <a:cs typeface="Calibri"/>
            </a:rPr>
            <a:t>Further </a:t>
          </a:r>
          <a:r>
            <a:rPr lang="en-IE" sz="1200" i="0" kern="1200" noProof="0">
              <a:latin typeface="+mn-lt"/>
              <a:ea typeface="Calibri"/>
              <a:cs typeface="Calibri"/>
            </a:rPr>
            <a:t>geographisation</a:t>
          </a:r>
        </a:p>
      </dgm:t>
    </dgm:pt>
    <dgm:pt modelId="{F17AEA71-8624-448C-983B-3D337EA6108D}" type="parTrans" cxnId="{D17B3459-4E79-4748-A35C-1D6E67019A83}">
      <dgm:prSet/>
      <dgm:spPr/>
      <dgm:t>
        <a:bodyPr/>
        <a:lstStyle/>
        <a:p>
          <a:endParaRPr lang="en-IE"/>
        </a:p>
      </dgm:t>
    </dgm:pt>
    <dgm:pt modelId="{73E33EAE-E2F6-4FAD-B6E0-23F272A52F52}" type="sibTrans" cxnId="{D17B3459-4E79-4748-A35C-1D6E67019A83}">
      <dgm:prSet/>
      <dgm:spPr/>
      <dgm:t>
        <a:bodyPr/>
        <a:lstStyle/>
        <a:p>
          <a:endParaRPr lang="en-IE"/>
        </a:p>
      </dgm:t>
    </dgm:pt>
    <dgm:pt modelId="{759AF1BD-3AD5-4BE7-AA10-EAFFF73CFDBD}">
      <dgm:prSet phldr="0" custT="1"/>
      <dgm:spPr/>
      <dgm:t>
        <a:bodyPr/>
        <a:lstStyle/>
        <a:p>
          <a:pPr rtl="0"/>
          <a:r>
            <a:rPr lang="en-IE" sz="1200" kern="1200" noProof="0">
              <a:latin typeface="Arial"/>
              <a:ea typeface="+mn-ea"/>
              <a:cs typeface="+mn-cs"/>
            </a:rPr>
            <a:t>Coherence internal – external policies/programmes</a:t>
          </a:r>
        </a:p>
      </dgm:t>
    </dgm:pt>
    <dgm:pt modelId="{D99D4B24-D07C-4921-A163-7F7A5E358C78}" type="parTrans" cxnId="{90E60DAF-8262-463C-9EE1-E259E193F013}">
      <dgm:prSet/>
      <dgm:spPr/>
      <dgm:t>
        <a:bodyPr/>
        <a:lstStyle/>
        <a:p>
          <a:endParaRPr lang="en-IE"/>
        </a:p>
      </dgm:t>
    </dgm:pt>
    <dgm:pt modelId="{09A6EA26-5B2C-47CD-9F71-65AA527F0BB6}" type="sibTrans" cxnId="{90E60DAF-8262-463C-9EE1-E259E193F013}">
      <dgm:prSet/>
      <dgm:spPr/>
      <dgm:t>
        <a:bodyPr/>
        <a:lstStyle/>
        <a:p>
          <a:endParaRPr lang="en-IE"/>
        </a:p>
      </dgm:t>
    </dgm:pt>
    <dgm:pt modelId="{5352B064-03F1-42AE-9B65-9D2D48F4DF83}">
      <dgm:prSet phldr="0" custT="1"/>
      <dgm:spPr/>
      <dgm:t>
        <a:bodyPr/>
        <a:lstStyle/>
        <a:p>
          <a:r>
            <a:rPr lang="en-IE" sz="1200" kern="1200" noProof="0">
              <a:latin typeface="+mn-lt"/>
              <a:ea typeface="Calibri"/>
              <a:cs typeface="Calibri"/>
            </a:rPr>
            <a:t>Team Europe approach </a:t>
          </a:r>
        </a:p>
      </dgm:t>
    </dgm:pt>
    <dgm:pt modelId="{BC5264A0-39F2-41A7-9E26-A9D27EEE6325}" type="parTrans" cxnId="{31B531E4-EC67-4D31-B531-DDDFA61BFEC0}">
      <dgm:prSet/>
      <dgm:spPr/>
      <dgm:t>
        <a:bodyPr/>
        <a:lstStyle/>
        <a:p>
          <a:endParaRPr lang="en-IE"/>
        </a:p>
      </dgm:t>
    </dgm:pt>
    <dgm:pt modelId="{67CACEA6-D80D-46C4-9D1C-7B82730A9D24}" type="sibTrans" cxnId="{31B531E4-EC67-4D31-B531-DDDFA61BFEC0}">
      <dgm:prSet/>
      <dgm:spPr/>
      <dgm:t>
        <a:bodyPr/>
        <a:lstStyle/>
        <a:p>
          <a:endParaRPr lang="en-IE"/>
        </a:p>
      </dgm:t>
    </dgm:pt>
    <dgm:pt modelId="{46970750-D64B-416E-BF08-73A031BED8BD}">
      <dgm:prSet phldrT="[Text]" custT="1"/>
      <dgm:spPr/>
      <dgm:t>
        <a:bodyPr/>
        <a:lstStyle/>
        <a:p>
          <a:pPr>
            <a:buFont typeface="Arial" panose="020B0604020202020204" pitchFamily="34" charset="0"/>
            <a:buChar char="•"/>
          </a:pPr>
          <a:r>
            <a:rPr lang="en-IE" sz="1200"/>
            <a:t>Streamlined guarantee and blending framework</a:t>
          </a:r>
          <a:endParaRPr lang="en-IE" sz="1200" noProof="0">
            <a:latin typeface="+mn-lt"/>
          </a:endParaRPr>
        </a:p>
      </dgm:t>
    </dgm:pt>
    <dgm:pt modelId="{F5AE608B-6A6B-4A14-8D2B-CD4889962700}" type="parTrans" cxnId="{31698A00-F3CE-4A1F-B451-D79BB5058CD2}">
      <dgm:prSet/>
      <dgm:spPr/>
      <dgm:t>
        <a:bodyPr/>
        <a:lstStyle/>
        <a:p>
          <a:endParaRPr lang="en-IE"/>
        </a:p>
      </dgm:t>
    </dgm:pt>
    <dgm:pt modelId="{04DCBB37-5CB9-4BCD-8D5E-22F94C93B4C5}" type="sibTrans" cxnId="{31698A00-F3CE-4A1F-B451-D79BB5058CD2}">
      <dgm:prSet/>
      <dgm:spPr/>
      <dgm:t>
        <a:bodyPr/>
        <a:lstStyle/>
        <a:p>
          <a:endParaRPr lang="en-IE"/>
        </a:p>
      </dgm:t>
    </dgm:pt>
    <dgm:pt modelId="{01B2D698-FD63-4B8C-95EE-A44C18FAF4F8}">
      <dgm:prSet phldr="0" custT="1"/>
      <dgm:spPr/>
      <dgm:t>
        <a:bodyPr/>
        <a:lstStyle/>
        <a:p>
          <a:r>
            <a:rPr lang="en-IE" sz="1200" kern="1200" noProof="0">
              <a:latin typeface="Arial"/>
              <a:ea typeface="+mn-ea"/>
              <a:cs typeface="+mn-cs"/>
            </a:rPr>
            <a:t>Complementarity within the Instrument</a:t>
          </a:r>
        </a:p>
      </dgm:t>
    </dgm:pt>
    <dgm:pt modelId="{4BAC2CDE-FC40-4A95-8DB0-4F9C9D1A7CB2}" type="parTrans" cxnId="{C303C6E5-6CEE-445C-A37F-1C60E8E5AABD}">
      <dgm:prSet/>
      <dgm:spPr/>
      <dgm:t>
        <a:bodyPr/>
        <a:lstStyle/>
        <a:p>
          <a:endParaRPr lang="en-IE"/>
        </a:p>
      </dgm:t>
    </dgm:pt>
    <dgm:pt modelId="{8DB24255-4D3B-4484-B49D-24F715E3D583}" type="sibTrans" cxnId="{C303C6E5-6CEE-445C-A37F-1C60E8E5AABD}">
      <dgm:prSet/>
      <dgm:spPr/>
      <dgm:t>
        <a:bodyPr/>
        <a:lstStyle/>
        <a:p>
          <a:endParaRPr lang="en-IE"/>
        </a:p>
      </dgm:t>
    </dgm:pt>
    <dgm:pt modelId="{9197FFA5-7E51-4875-96D4-C73A4D852A56}">
      <dgm:prSet phldrT="[Text]" custT="1"/>
      <dgm:spPr/>
      <dgm:t>
        <a:bodyPr/>
        <a:lstStyle/>
        <a:p>
          <a:pPr marL="92075" lvl="1" indent="-92075" algn="l" defTabSz="533400">
            <a:lnSpc>
              <a:spcPct val="90000"/>
            </a:lnSpc>
            <a:spcBef>
              <a:spcPct val="0"/>
            </a:spcBef>
            <a:spcAft>
              <a:spcPct val="15000"/>
            </a:spcAft>
          </a:pPr>
          <a:r>
            <a:rPr lang="en-IE" sz="1200" kern="1200" noProof="0">
              <a:latin typeface="+mn-lt"/>
            </a:rPr>
            <a:t>Targets: ODA, climate and environment</a:t>
          </a:r>
        </a:p>
      </dgm:t>
    </dgm:pt>
    <dgm:pt modelId="{241A8B32-5970-4A30-94FF-4F5FB25E3651}" type="parTrans" cxnId="{58401778-FE00-45A4-A88C-DE8D26CD2FD9}">
      <dgm:prSet/>
      <dgm:spPr/>
      <dgm:t>
        <a:bodyPr/>
        <a:lstStyle/>
        <a:p>
          <a:endParaRPr lang="en-IE"/>
        </a:p>
      </dgm:t>
    </dgm:pt>
    <dgm:pt modelId="{BBA7553A-7479-4EC5-9D2E-E3F0316AF95F}" type="sibTrans" cxnId="{58401778-FE00-45A4-A88C-DE8D26CD2FD9}">
      <dgm:prSet/>
      <dgm:spPr/>
      <dgm:t>
        <a:bodyPr/>
        <a:lstStyle/>
        <a:p>
          <a:endParaRPr lang="en-IE"/>
        </a:p>
      </dgm:t>
    </dgm:pt>
    <dgm:pt modelId="{C509A547-77D7-40C0-8A7E-CC9FEDC967FF}">
      <dgm:prSet phldrT="[Text]" custT="1"/>
      <dgm:spPr/>
      <dgm:t>
        <a:bodyPr/>
        <a:lstStyle/>
        <a:p>
          <a:pPr marL="92075" lvl="1" indent="-92075" algn="l" defTabSz="533400" rtl="0">
            <a:lnSpc>
              <a:spcPct val="90000"/>
            </a:lnSpc>
            <a:spcBef>
              <a:spcPct val="0"/>
            </a:spcBef>
            <a:spcAft>
              <a:spcPct val="15000"/>
            </a:spcAft>
          </a:pPr>
          <a:r>
            <a:rPr lang="en-IE" sz="1200" kern="1200" noProof="0">
              <a:latin typeface="Arial"/>
              <a:ea typeface="Calibri"/>
              <a:cs typeface="Calibri"/>
            </a:rPr>
            <a:t>Financial</a:t>
          </a:r>
          <a:r>
            <a:rPr lang="en-IE" sz="1200" kern="1200" noProof="0">
              <a:latin typeface="+mn-lt"/>
            </a:rPr>
            <a:t> flexibilities</a:t>
          </a:r>
        </a:p>
      </dgm:t>
    </dgm:pt>
    <dgm:pt modelId="{8245C83D-2867-48F1-8349-7D1DB8D4F368}" type="parTrans" cxnId="{842BB2F3-184A-42E4-A381-0235191821B8}">
      <dgm:prSet/>
      <dgm:spPr/>
      <dgm:t>
        <a:bodyPr/>
        <a:lstStyle/>
        <a:p>
          <a:endParaRPr lang="en-IE"/>
        </a:p>
      </dgm:t>
    </dgm:pt>
    <dgm:pt modelId="{345173C4-ED08-437D-B7CF-222A66B94C88}" type="sibTrans" cxnId="{842BB2F3-184A-42E4-A381-0235191821B8}">
      <dgm:prSet/>
      <dgm:spPr/>
      <dgm:t>
        <a:bodyPr/>
        <a:lstStyle/>
        <a:p>
          <a:endParaRPr lang="en-IE"/>
        </a:p>
      </dgm:t>
    </dgm:pt>
    <dgm:pt modelId="{D7DC669B-31FF-4AEE-BAFC-F28252FDB317}">
      <dgm:prSet phldrT="[Text]" custT="1"/>
      <dgm:spPr/>
      <dgm:t>
        <a:bodyPr/>
        <a:lstStyle/>
        <a:p>
          <a:pPr rtl="0">
            <a:lnSpc>
              <a:spcPct val="100000"/>
            </a:lnSpc>
            <a:spcAft>
              <a:spcPts val="0"/>
            </a:spcAft>
          </a:pPr>
          <a:r>
            <a:rPr lang="fr-BE" sz="1200" kern="1200" noProof="0">
              <a:latin typeface="+mn-lt"/>
            </a:rPr>
            <a:t>Ukraine </a:t>
          </a:r>
          <a:r>
            <a:rPr lang="fr-BE" sz="1200" kern="1200" noProof="0" err="1">
              <a:latin typeface="+mn-lt"/>
            </a:rPr>
            <a:t>funding</a:t>
          </a:r>
          <a:r>
            <a:rPr lang="fr-BE" sz="1200" kern="1200" noProof="0">
              <a:latin typeface="+mn-lt"/>
            </a:rPr>
            <a:t> </a:t>
          </a:r>
          <a:r>
            <a:rPr lang="fr-BE" sz="1200" kern="1200" noProof="0" err="1">
              <a:latin typeface="+mn-lt"/>
            </a:rPr>
            <a:t>from</a:t>
          </a:r>
          <a:r>
            <a:rPr lang="fr-BE" sz="1200" kern="1200" noProof="0">
              <a:latin typeface="+mn-lt"/>
            </a:rPr>
            <a:t> the MFF </a:t>
          </a:r>
          <a:r>
            <a:rPr lang="fr-BE" sz="1200" kern="1200" noProof="0" err="1">
              <a:latin typeface="+mn-lt"/>
            </a:rPr>
            <a:t>headroom</a:t>
          </a:r>
          <a:r>
            <a:rPr lang="fr-BE" sz="1200" kern="1200" noProof="0">
              <a:latin typeface="+mn-lt"/>
            </a:rPr>
            <a:t> and </a:t>
          </a:r>
          <a:r>
            <a:rPr lang="fr-BE" sz="1200" kern="1200" noProof="0" err="1">
              <a:latin typeface="+mn-lt"/>
            </a:rPr>
            <a:t>implemented</a:t>
          </a:r>
          <a:r>
            <a:rPr lang="fr-BE" sz="1200" kern="1200" noProof="0">
              <a:latin typeface="+mn-lt"/>
            </a:rPr>
            <a:t> </a:t>
          </a:r>
          <a:r>
            <a:rPr lang="fr-BE" sz="1200" kern="1200" noProof="0" err="1">
              <a:latin typeface="+mn-lt"/>
            </a:rPr>
            <a:t>through</a:t>
          </a:r>
          <a:r>
            <a:rPr lang="fr-BE" sz="1200" kern="1200" noProof="0">
              <a:latin typeface="+mn-lt"/>
            </a:rPr>
            <a:t> Global Europe</a:t>
          </a:r>
          <a:endParaRPr lang="en-IE" sz="1200" kern="1200" noProof="0">
            <a:latin typeface="+mn-lt"/>
          </a:endParaRPr>
        </a:p>
      </dgm:t>
    </dgm:pt>
    <dgm:pt modelId="{F40A7F04-3B38-4F62-8B89-10D0085BAC5E}" type="parTrans" cxnId="{51C09140-B288-495B-99C0-AC9E1CCF5CE5}">
      <dgm:prSet/>
      <dgm:spPr/>
      <dgm:t>
        <a:bodyPr/>
        <a:lstStyle/>
        <a:p>
          <a:endParaRPr lang="en-IE"/>
        </a:p>
      </dgm:t>
    </dgm:pt>
    <dgm:pt modelId="{0C364200-BDAE-4DB1-8D12-E150E6A45693}" type="sibTrans" cxnId="{51C09140-B288-495B-99C0-AC9E1CCF5CE5}">
      <dgm:prSet/>
      <dgm:spPr/>
      <dgm:t>
        <a:bodyPr/>
        <a:lstStyle/>
        <a:p>
          <a:endParaRPr lang="en-IE"/>
        </a:p>
      </dgm:t>
    </dgm:pt>
    <dgm:pt modelId="{CE22F51C-EDC9-45B1-8865-3FB060709513}">
      <dgm:prSet phldrT="[Text]" custT="1"/>
      <dgm:spPr/>
      <dgm:t>
        <a:bodyPr/>
        <a:lstStyle/>
        <a:p>
          <a:pPr rtl="0">
            <a:lnSpc>
              <a:spcPct val="100000"/>
            </a:lnSpc>
            <a:spcAft>
              <a:spcPts val="0"/>
            </a:spcAft>
          </a:pPr>
          <a:r>
            <a:rPr lang="en-IE" sz="1200" kern="1200" noProof="0">
              <a:latin typeface="+mn-lt"/>
            </a:rPr>
            <a:t>Humanitarian</a:t>
          </a:r>
          <a:r>
            <a:rPr lang="fr-BE" sz="1200" kern="1200" noProof="0">
              <a:latin typeface="+mn-lt"/>
            </a:rPr>
            <a:t> aid funded under Global Europe</a:t>
          </a:r>
          <a:endParaRPr lang="en-IE" sz="1200" kern="1200" noProof="0">
            <a:latin typeface="+mn-lt"/>
          </a:endParaRPr>
        </a:p>
      </dgm:t>
    </dgm:pt>
    <dgm:pt modelId="{4BD3628C-22E1-4334-93BA-CF58F6C66980}" type="parTrans" cxnId="{C7418746-4157-4D50-B4D7-9D63D23405C8}">
      <dgm:prSet/>
      <dgm:spPr/>
      <dgm:t>
        <a:bodyPr/>
        <a:lstStyle/>
        <a:p>
          <a:endParaRPr lang="en-IE"/>
        </a:p>
      </dgm:t>
    </dgm:pt>
    <dgm:pt modelId="{EDF250B5-FE0C-4FDA-92AA-93C0EC539D0A}" type="sibTrans" cxnId="{C7418746-4157-4D50-B4D7-9D63D23405C8}">
      <dgm:prSet/>
      <dgm:spPr/>
      <dgm:t>
        <a:bodyPr/>
        <a:lstStyle/>
        <a:p>
          <a:endParaRPr lang="en-IE"/>
        </a:p>
      </dgm:t>
    </dgm:pt>
    <dgm:pt modelId="{B6BC9E40-1139-45D4-AB3D-8BB80A0D2EF6}">
      <dgm:prSet phldrT="[Text]" custT="1"/>
      <dgm:spPr/>
      <dgm:t>
        <a:bodyPr/>
        <a:lstStyle/>
        <a:p>
          <a:pPr>
            <a:buFont typeface="Arial" panose="020B0604020202020204" pitchFamily="34" charset="0"/>
            <a:buChar char="•"/>
          </a:pPr>
          <a:r>
            <a:rPr lang="en-IE" sz="1200" noProof="0">
              <a:latin typeface="+mn-lt"/>
            </a:rPr>
            <a:t>Stronger promotion of European interests</a:t>
          </a:r>
        </a:p>
      </dgm:t>
    </dgm:pt>
    <dgm:pt modelId="{9CD5F79F-8D00-43B5-BA12-E1ECC8EC546E}" type="parTrans" cxnId="{C8AF8594-9750-4E06-804A-B439E23F6C65}">
      <dgm:prSet/>
      <dgm:spPr/>
      <dgm:t>
        <a:bodyPr/>
        <a:lstStyle/>
        <a:p>
          <a:endParaRPr lang="en-IE"/>
        </a:p>
      </dgm:t>
    </dgm:pt>
    <dgm:pt modelId="{CE13269B-CFC7-4041-8DD4-4B14D1F4C756}" type="sibTrans" cxnId="{C8AF8594-9750-4E06-804A-B439E23F6C65}">
      <dgm:prSet/>
      <dgm:spPr/>
      <dgm:t>
        <a:bodyPr/>
        <a:lstStyle/>
        <a:p>
          <a:endParaRPr lang="en-IE"/>
        </a:p>
      </dgm:t>
    </dgm:pt>
    <dgm:pt modelId="{5B327637-1536-40AD-A14A-F36864C7BD6E}" type="pres">
      <dgm:prSet presAssocID="{5120D82C-7C7B-4352-8B69-F0A46FF009C5}" presName="Name0" presStyleCnt="0">
        <dgm:presLayoutVars>
          <dgm:dir/>
          <dgm:animLvl val="lvl"/>
          <dgm:resizeHandles val="exact"/>
        </dgm:presLayoutVars>
      </dgm:prSet>
      <dgm:spPr/>
    </dgm:pt>
    <dgm:pt modelId="{73C348FB-8AAE-421F-AE2A-AF351CB14149}" type="pres">
      <dgm:prSet presAssocID="{8CCC57AA-4E75-4B91-9488-634B4EEB3094}" presName="linNode" presStyleCnt="0"/>
      <dgm:spPr/>
    </dgm:pt>
    <dgm:pt modelId="{58CD8BA6-5A4D-4BDD-B628-82A3C47DFDAC}" type="pres">
      <dgm:prSet presAssocID="{8CCC57AA-4E75-4B91-9488-634B4EEB3094}" presName="parentText" presStyleLbl="node1" presStyleIdx="0" presStyleCnt="4" custScaleY="115061">
        <dgm:presLayoutVars>
          <dgm:chMax val="1"/>
          <dgm:bulletEnabled val="1"/>
        </dgm:presLayoutVars>
      </dgm:prSet>
      <dgm:spPr/>
    </dgm:pt>
    <dgm:pt modelId="{8607F989-85E8-4B14-8E4B-F04D3EC8C1BB}" type="pres">
      <dgm:prSet presAssocID="{8CCC57AA-4E75-4B91-9488-634B4EEB3094}" presName="descendantText" presStyleLbl="alignAccFollowNode1" presStyleIdx="0" presStyleCnt="4" custScaleY="116036">
        <dgm:presLayoutVars>
          <dgm:bulletEnabled val="1"/>
        </dgm:presLayoutVars>
      </dgm:prSet>
      <dgm:spPr/>
    </dgm:pt>
    <dgm:pt modelId="{F8555232-B2EE-437A-8233-29F12222D0A1}" type="pres">
      <dgm:prSet presAssocID="{C518539C-513D-40B5-B3E7-CEA42B385709}" presName="sp" presStyleCnt="0"/>
      <dgm:spPr/>
    </dgm:pt>
    <dgm:pt modelId="{6CB97BBA-6207-4F4C-9069-3D3F8139228D}" type="pres">
      <dgm:prSet presAssocID="{A172DFDF-F867-4F75-8B45-CD86A617300F}" presName="linNode" presStyleCnt="0"/>
      <dgm:spPr/>
    </dgm:pt>
    <dgm:pt modelId="{01610100-7521-4A12-BCF8-3DA4F41D226F}" type="pres">
      <dgm:prSet presAssocID="{A172DFDF-F867-4F75-8B45-CD86A617300F}" presName="parentText" presStyleLbl="node1" presStyleIdx="1" presStyleCnt="4">
        <dgm:presLayoutVars>
          <dgm:chMax val="1"/>
          <dgm:bulletEnabled val="1"/>
        </dgm:presLayoutVars>
      </dgm:prSet>
      <dgm:spPr/>
    </dgm:pt>
    <dgm:pt modelId="{CA2A9F77-1181-48DC-AA39-2638A66F98D2}" type="pres">
      <dgm:prSet presAssocID="{A172DFDF-F867-4F75-8B45-CD86A617300F}" presName="descendantText" presStyleLbl="alignAccFollowNode1" presStyleIdx="1" presStyleCnt="4">
        <dgm:presLayoutVars>
          <dgm:bulletEnabled val="1"/>
        </dgm:presLayoutVars>
      </dgm:prSet>
      <dgm:spPr/>
    </dgm:pt>
    <dgm:pt modelId="{2E99443D-3585-45B1-AA47-434BA7D9FE93}" type="pres">
      <dgm:prSet presAssocID="{83D59667-5914-421C-A53E-618E0405AAE9}" presName="sp" presStyleCnt="0"/>
      <dgm:spPr/>
    </dgm:pt>
    <dgm:pt modelId="{8003F52D-D0EC-4743-8748-FB84EEE54CB0}" type="pres">
      <dgm:prSet presAssocID="{CE6CFFF2-5780-40F6-80E1-A84641402925}" presName="linNode" presStyleCnt="0"/>
      <dgm:spPr/>
    </dgm:pt>
    <dgm:pt modelId="{41571386-7E34-467B-A733-379C7FADFBB8}" type="pres">
      <dgm:prSet presAssocID="{CE6CFFF2-5780-40F6-80E1-A84641402925}" presName="parentText" presStyleLbl="node1" presStyleIdx="2" presStyleCnt="4">
        <dgm:presLayoutVars>
          <dgm:chMax val="1"/>
          <dgm:bulletEnabled val="1"/>
        </dgm:presLayoutVars>
      </dgm:prSet>
      <dgm:spPr/>
    </dgm:pt>
    <dgm:pt modelId="{D1FC2853-AE03-4E41-9528-C3C2C94417A0}" type="pres">
      <dgm:prSet presAssocID="{CE6CFFF2-5780-40F6-80E1-A84641402925}" presName="descendantText" presStyleLbl="alignAccFollowNode1" presStyleIdx="2" presStyleCnt="4">
        <dgm:presLayoutVars>
          <dgm:bulletEnabled val="1"/>
        </dgm:presLayoutVars>
      </dgm:prSet>
      <dgm:spPr/>
    </dgm:pt>
    <dgm:pt modelId="{F820FC65-1D77-4EC3-A2DC-68D28C880188}" type="pres">
      <dgm:prSet presAssocID="{A8447CDD-8A43-4308-9B73-C1A31C19AEF7}" presName="sp" presStyleCnt="0"/>
      <dgm:spPr/>
    </dgm:pt>
    <dgm:pt modelId="{09868B40-16A2-4C05-9136-E375C42DA186}" type="pres">
      <dgm:prSet presAssocID="{F90E349A-EC20-4C42-9631-774978DC219D}" presName="linNode" presStyleCnt="0"/>
      <dgm:spPr/>
    </dgm:pt>
    <dgm:pt modelId="{8DA5F2F0-FCE4-4922-B33C-DA5F0449FFD4}" type="pres">
      <dgm:prSet presAssocID="{F90E349A-EC20-4C42-9631-774978DC219D}" presName="parentText" presStyleLbl="node1" presStyleIdx="3" presStyleCnt="4">
        <dgm:presLayoutVars>
          <dgm:chMax val="1"/>
          <dgm:bulletEnabled val="1"/>
        </dgm:presLayoutVars>
      </dgm:prSet>
      <dgm:spPr/>
    </dgm:pt>
    <dgm:pt modelId="{7BAE5B4B-D22F-481D-A38B-6A7A73D077C6}" type="pres">
      <dgm:prSet presAssocID="{F90E349A-EC20-4C42-9631-774978DC219D}" presName="descendantText" presStyleLbl="alignAccFollowNode1" presStyleIdx="3" presStyleCnt="4">
        <dgm:presLayoutVars>
          <dgm:bulletEnabled val="1"/>
        </dgm:presLayoutVars>
      </dgm:prSet>
      <dgm:spPr/>
    </dgm:pt>
  </dgm:ptLst>
  <dgm:cxnLst>
    <dgm:cxn modelId="{31698A00-F3CE-4A1F-B451-D79BB5058CD2}" srcId="{F90E349A-EC20-4C42-9631-774978DC219D}" destId="{46970750-D64B-416E-BF08-73A031BED8BD}" srcOrd="1" destOrd="0" parTransId="{F5AE608B-6A6B-4A14-8D2B-CD4889962700}" sibTransId="{04DCBB37-5CB9-4BCD-8D5E-22F94C93B4C5}"/>
    <dgm:cxn modelId="{8CFA4602-6B52-45D0-9835-7167D3ADA17C}" type="presOf" srcId="{A172DFDF-F867-4F75-8B45-CD86A617300F}" destId="{01610100-7521-4A12-BCF8-3DA4F41D226F}" srcOrd="0" destOrd="0" presId="urn:microsoft.com/office/officeart/2005/8/layout/vList5"/>
    <dgm:cxn modelId="{61203915-30D1-45AC-92CF-19D7FE6B09B8}" type="presOf" srcId="{9197FFA5-7E51-4875-96D4-C73A4D852A56}" destId="{D1FC2853-AE03-4E41-9528-C3C2C94417A0}" srcOrd="0" destOrd="2" presId="urn:microsoft.com/office/officeart/2005/8/layout/vList5"/>
    <dgm:cxn modelId="{A4213B2D-5157-4A93-BFD9-EFB2699DBF9A}" srcId="{5120D82C-7C7B-4352-8B69-F0A46FF009C5}" destId="{F90E349A-EC20-4C42-9631-774978DC219D}" srcOrd="3" destOrd="0" parTransId="{7CC2AA63-087B-4D25-8E93-3AC687FBBECE}" sibTransId="{9E871F91-EB4C-4DEB-A109-DF37B78755CE}"/>
    <dgm:cxn modelId="{69915638-84E4-40E9-AD06-88FB9D7E106B}" type="presOf" srcId="{F90E349A-EC20-4C42-9631-774978DC219D}" destId="{8DA5F2F0-FCE4-4922-B33C-DA5F0449FFD4}" srcOrd="0" destOrd="0" presId="urn:microsoft.com/office/officeart/2005/8/layout/vList5"/>
    <dgm:cxn modelId="{51C09140-B288-495B-99C0-AC9E1CCF5CE5}" srcId="{8CCC57AA-4E75-4B91-9488-634B4EEB3094}" destId="{D7DC669B-31FF-4AEE-BAFC-F28252FDB317}" srcOrd="1" destOrd="0" parTransId="{F40A7F04-3B38-4F62-8B89-10D0085BAC5E}" sibTransId="{0C364200-BDAE-4DB1-8D12-E150E6A45693}"/>
    <dgm:cxn modelId="{B0948043-2B70-40DD-BE96-389F7CC0FD44}" type="presOf" srcId="{23AD2138-83FE-42F1-ACA5-584FC59A6FEE}" destId="{D1FC2853-AE03-4E41-9528-C3C2C94417A0}" srcOrd="0" destOrd="0" presId="urn:microsoft.com/office/officeart/2005/8/layout/vList5"/>
    <dgm:cxn modelId="{31E7A264-7665-4C5B-B760-8AFBE3804281}" srcId="{8CCC57AA-4E75-4B91-9488-634B4EEB3094}" destId="{7BC3F45F-9421-4086-BE20-7E1054D553E1}" srcOrd="3" destOrd="0" parTransId="{C4DA7773-B181-4180-B009-712ED0E07C4E}" sibTransId="{46CFCECE-1907-4DF2-B5EF-3CF662C899B7}"/>
    <dgm:cxn modelId="{C7418746-4157-4D50-B4D7-9D63D23405C8}" srcId="{8CCC57AA-4E75-4B91-9488-634B4EEB3094}" destId="{CE22F51C-EDC9-45B1-8865-3FB060709513}" srcOrd="2" destOrd="0" parTransId="{4BD3628C-22E1-4334-93BA-CF58F6C66980}" sibTransId="{EDF250B5-FE0C-4FDA-92AA-93C0EC539D0A}"/>
    <dgm:cxn modelId="{8FE84D4C-AC29-47A8-BCCC-9E1A9C5EB147}" type="presOf" srcId="{25644386-CA14-4F9A-8AB5-0F6BD8CF44F7}" destId="{8607F989-85E8-4B14-8E4B-F04D3EC8C1BB}" srcOrd="0" destOrd="0" presId="urn:microsoft.com/office/officeart/2005/8/layout/vList5"/>
    <dgm:cxn modelId="{A6282371-9CD8-4323-B67E-121BEF5E2AEA}" srcId="{5120D82C-7C7B-4352-8B69-F0A46FF009C5}" destId="{CE6CFFF2-5780-40F6-80E1-A84641402925}" srcOrd="2" destOrd="0" parTransId="{04EC6740-832E-4336-B943-77DEA24D7C7C}" sibTransId="{A8447CDD-8A43-4308-9B73-C1A31C19AEF7}"/>
    <dgm:cxn modelId="{58401778-FE00-45A4-A88C-DE8D26CD2FD9}" srcId="{CE6CFFF2-5780-40F6-80E1-A84641402925}" destId="{9197FFA5-7E51-4875-96D4-C73A4D852A56}" srcOrd="2" destOrd="0" parTransId="{241A8B32-5970-4A30-94FF-4F5FB25E3651}" sibTransId="{BBA7553A-7479-4EC5-9D2E-E3F0316AF95F}"/>
    <dgm:cxn modelId="{D17B3459-4E79-4748-A35C-1D6E67019A83}" srcId="{A172DFDF-F867-4F75-8B45-CD86A617300F}" destId="{2478D6B1-965A-4A1E-A61A-F0B494DABBA4}" srcOrd="0" destOrd="0" parTransId="{F17AEA71-8624-448C-983B-3D337EA6108D}" sibTransId="{73E33EAE-E2F6-4FAD-B6E0-23F272A52F52}"/>
    <dgm:cxn modelId="{1D4B6A92-A7BE-4856-B520-94B9A2F11A0D}" srcId="{F90E349A-EC20-4C42-9631-774978DC219D}" destId="{BA784A60-12B8-4584-80FA-0134A6C8AB0C}" srcOrd="0" destOrd="0" parTransId="{4889DF49-BCDD-420F-9295-16063A61BF76}" sibTransId="{DE4744DF-8AED-416A-8042-F794C2885412}"/>
    <dgm:cxn modelId="{C8AF8594-9750-4E06-804A-B439E23F6C65}" srcId="{F90E349A-EC20-4C42-9631-774978DC219D}" destId="{B6BC9E40-1139-45D4-AB3D-8BB80A0D2EF6}" srcOrd="2" destOrd="0" parTransId="{9CD5F79F-8D00-43B5-BA12-E1ECC8EC546E}" sibTransId="{CE13269B-CFC7-4041-8DD4-4B14D1F4C756}"/>
    <dgm:cxn modelId="{9793BEAD-0D43-4DDC-A570-2BD3968FEB45}" srcId="{5120D82C-7C7B-4352-8B69-F0A46FF009C5}" destId="{A172DFDF-F867-4F75-8B45-CD86A617300F}" srcOrd="1" destOrd="0" parTransId="{CD281AE4-16D3-4563-A57E-828DFE68AC87}" sibTransId="{83D59667-5914-421C-A53E-618E0405AAE9}"/>
    <dgm:cxn modelId="{90E60DAF-8262-463C-9EE1-E259E193F013}" srcId="{A172DFDF-F867-4F75-8B45-CD86A617300F}" destId="{759AF1BD-3AD5-4BE7-AA10-EAFFF73CFDBD}" srcOrd="2" destOrd="0" parTransId="{D99D4B24-D07C-4921-A163-7F7A5E358C78}" sibTransId="{09A6EA26-5B2C-47CD-9F71-65AA527F0BB6}"/>
    <dgm:cxn modelId="{1B5C87BA-35A3-4814-ADB9-3848FA8E54F6}" type="presOf" srcId="{8CCC57AA-4E75-4B91-9488-634B4EEB3094}" destId="{58CD8BA6-5A4D-4BDD-B628-82A3C47DFDAC}" srcOrd="0" destOrd="0" presId="urn:microsoft.com/office/officeart/2005/8/layout/vList5"/>
    <dgm:cxn modelId="{28E56CBC-FBA7-4C86-B768-2BAE8EBD1DC1}" type="presOf" srcId="{2478D6B1-965A-4A1E-A61A-F0B494DABBA4}" destId="{CA2A9F77-1181-48DC-AA39-2638A66F98D2}" srcOrd="0" destOrd="0" presId="urn:microsoft.com/office/officeart/2005/8/layout/vList5"/>
    <dgm:cxn modelId="{1A2B2ABF-F1D9-4CB6-83EA-DC97F2C36CB5}" type="presOf" srcId="{D7DC669B-31FF-4AEE-BAFC-F28252FDB317}" destId="{8607F989-85E8-4B14-8E4B-F04D3EC8C1BB}" srcOrd="0" destOrd="1" presId="urn:microsoft.com/office/officeart/2005/8/layout/vList5"/>
    <dgm:cxn modelId="{F3BFCFC4-EE2F-4A1B-9C41-20734D30949D}" type="presOf" srcId="{5120D82C-7C7B-4352-8B69-F0A46FF009C5}" destId="{5B327637-1536-40AD-A14A-F36864C7BD6E}" srcOrd="0" destOrd="0" presId="urn:microsoft.com/office/officeart/2005/8/layout/vList5"/>
    <dgm:cxn modelId="{FDC95BC5-E144-448A-BAB4-165EBDB13E1D}" srcId="{8CCC57AA-4E75-4B91-9488-634B4EEB3094}" destId="{25644386-CA14-4F9A-8AB5-0F6BD8CF44F7}" srcOrd="0" destOrd="0" parTransId="{807ED240-E018-4DF9-8E17-D59D0E197A68}" sibTransId="{D80718DD-EA6A-41B3-ACCD-0D8ACA112248}"/>
    <dgm:cxn modelId="{B473B4C9-150E-4DA8-B3A6-997A7C126D67}" type="presOf" srcId="{759AF1BD-3AD5-4BE7-AA10-EAFFF73CFDBD}" destId="{CA2A9F77-1181-48DC-AA39-2638A66F98D2}" srcOrd="0" destOrd="2" presId="urn:microsoft.com/office/officeart/2005/8/layout/vList5"/>
    <dgm:cxn modelId="{BF503CCE-249A-40AB-937C-8378A9FA511C}" type="presOf" srcId="{C509A547-77D7-40C0-8A7E-CC9FEDC967FF}" destId="{D1FC2853-AE03-4E41-9528-C3C2C94417A0}" srcOrd="0" destOrd="1" presId="urn:microsoft.com/office/officeart/2005/8/layout/vList5"/>
    <dgm:cxn modelId="{73C43ADA-F240-4286-84E2-9223FBAE0251}" type="presOf" srcId="{7BC3F45F-9421-4086-BE20-7E1054D553E1}" destId="{8607F989-85E8-4B14-8E4B-F04D3EC8C1BB}" srcOrd="0" destOrd="3" presId="urn:microsoft.com/office/officeart/2005/8/layout/vList5"/>
    <dgm:cxn modelId="{D46968DC-BC81-4EDF-BD0C-6C8F0E6D0EC3}" type="presOf" srcId="{46970750-D64B-416E-BF08-73A031BED8BD}" destId="{7BAE5B4B-D22F-481D-A38B-6A7A73D077C6}" srcOrd="0" destOrd="1" presId="urn:microsoft.com/office/officeart/2005/8/layout/vList5"/>
    <dgm:cxn modelId="{E74599DF-7042-4642-832E-934FF3142F10}" type="presOf" srcId="{BA784A60-12B8-4584-80FA-0134A6C8AB0C}" destId="{7BAE5B4B-D22F-481D-A38B-6A7A73D077C6}" srcOrd="0" destOrd="0" presId="urn:microsoft.com/office/officeart/2005/8/layout/vList5"/>
    <dgm:cxn modelId="{95B309E2-E80D-4910-B6CC-3C6C6A127556}" type="presOf" srcId="{CE6CFFF2-5780-40F6-80E1-A84641402925}" destId="{41571386-7E34-467B-A733-379C7FADFBB8}" srcOrd="0" destOrd="0" presId="urn:microsoft.com/office/officeart/2005/8/layout/vList5"/>
    <dgm:cxn modelId="{31B531E4-EC67-4D31-B531-DDDFA61BFEC0}" srcId="{A172DFDF-F867-4F75-8B45-CD86A617300F}" destId="{5352B064-03F1-42AE-9B65-9D2D48F4DF83}" srcOrd="3" destOrd="0" parTransId="{BC5264A0-39F2-41A7-9E26-A9D27EEE6325}" sibTransId="{67CACEA6-D80D-46C4-9D1C-7B82730A9D24}"/>
    <dgm:cxn modelId="{C303C6E5-6CEE-445C-A37F-1C60E8E5AABD}" srcId="{A172DFDF-F867-4F75-8B45-CD86A617300F}" destId="{01B2D698-FD63-4B8C-95EE-A44C18FAF4F8}" srcOrd="1" destOrd="0" parTransId="{4BAC2CDE-FC40-4A95-8DB0-4F9C9D1A7CB2}" sibTransId="{8DB24255-4D3B-4484-B49D-24F715E3D583}"/>
    <dgm:cxn modelId="{15B8FEE6-E417-4E5A-995A-417E588B03F5}" srcId="{CE6CFFF2-5780-40F6-80E1-A84641402925}" destId="{23AD2138-83FE-42F1-ACA5-584FC59A6FEE}" srcOrd="0" destOrd="0" parTransId="{86EC9416-7461-4BC5-A87F-512F1ECC7BE3}" sibTransId="{CA7EE385-B960-4852-95CD-EA9D6ACC4F3F}"/>
    <dgm:cxn modelId="{8DFDEAE8-844A-45FE-B1BB-38BA720DE648}" type="presOf" srcId="{5352B064-03F1-42AE-9B65-9D2D48F4DF83}" destId="{CA2A9F77-1181-48DC-AA39-2638A66F98D2}" srcOrd="0" destOrd="3" presId="urn:microsoft.com/office/officeart/2005/8/layout/vList5"/>
    <dgm:cxn modelId="{562EE0F0-C49A-4724-AD19-F4AF491BB9B3}" srcId="{5120D82C-7C7B-4352-8B69-F0A46FF009C5}" destId="{8CCC57AA-4E75-4B91-9488-634B4EEB3094}" srcOrd="0" destOrd="0" parTransId="{DF17B558-3E32-490F-9439-F014EC079594}" sibTransId="{C518539C-513D-40B5-B3E7-CEA42B385709}"/>
    <dgm:cxn modelId="{8FA15AF1-0731-4FCB-B337-CD200DD092E6}" type="presOf" srcId="{B6BC9E40-1139-45D4-AB3D-8BB80A0D2EF6}" destId="{7BAE5B4B-D22F-481D-A38B-6A7A73D077C6}" srcOrd="0" destOrd="2" presId="urn:microsoft.com/office/officeart/2005/8/layout/vList5"/>
    <dgm:cxn modelId="{C8E4AFF3-D310-4923-8F73-5D2ED98D2D85}" type="presOf" srcId="{CE22F51C-EDC9-45B1-8865-3FB060709513}" destId="{8607F989-85E8-4B14-8E4B-F04D3EC8C1BB}" srcOrd="0" destOrd="2" presId="urn:microsoft.com/office/officeart/2005/8/layout/vList5"/>
    <dgm:cxn modelId="{842BB2F3-184A-42E4-A381-0235191821B8}" srcId="{CE6CFFF2-5780-40F6-80E1-A84641402925}" destId="{C509A547-77D7-40C0-8A7E-CC9FEDC967FF}" srcOrd="1" destOrd="0" parTransId="{8245C83D-2867-48F1-8349-7D1DB8D4F368}" sibTransId="{345173C4-ED08-437D-B7CF-222A66B94C88}"/>
    <dgm:cxn modelId="{04E7DAF9-8CD4-4DD4-8212-937B23961D0D}" type="presOf" srcId="{01B2D698-FD63-4B8C-95EE-A44C18FAF4F8}" destId="{CA2A9F77-1181-48DC-AA39-2638A66F98D2}" srcOrd="0" destOrd="1" presId="urn:microsoft.com/office/officeart/2005/8/layout/vList5"/>
    <dgm:cxn modelId="{917BAAB5-77E7-48C2-B16E-E12AC6651B69}" type="presParOf" srcId="{5B327637-1536-40AD-A14A-F36864C7BD6E}" destId="{73C348FB-8AAE-421F-AE2A-AF351CB14149}" srcOrd="0" destOrd="0" presId="urn:microsoft.com/office/officeart/2005/8/layout/vList5"/>
    <dgm:cxn modelId="{76F448CB-40EF-49DC-902A-66120534DF57}" type="presParOf" srcId="{73C348FB-8AAE-421F-AE2A-AF351CB14149}" destId="{58CD8BA6-5A4D-4BDD-B628-82A3C47DFDAC}" srcOrd="0" destOrd="0" presId="urn:microsoft.com/office/officeart/2005/8/layout/vList5"/>
    <dgm:cxn modelId="{C9BD3178-AA65-4E2B-B502-D67AA0F901B2}" type="presParOf" srcId="{73C348FB-8AAE-421F-AE2A-AF351CB14149}" destId="{8607F989-85E8-4B14-8E4B-F04D3EC8C1BB}" srcOrd="1" destOrd="0" presId="urn:microsoft.com/office/officeart/2005/8/layout/vList5"/>
    <dgm:cxn modelId="{E7342E32-9421-4974-B3D0-6E15BAA0BD67}" type="presParOf" srcId="{5B327637-1536-40AD-A14A-F36864C7BD6E}" destId="{F8555232-B2EE-437A-8233-29F12222D0A1}" srcOrd="1" destOrd="0" presId="urn:microsoft.com/office/officeart/2005/8/layout/vList5"/>
    <dgm:cxn modelId="{3C277197-DAAD-428F-9F8F-2EB5B572A59C}" type="presParOf" srcId="{5B327637-1536-40AD-A14A-F36864C7BD6E}" destId="{6CB97BBA-6207-4F4C-9069-3D3F8139228D}" srcOrd="2" destOrd="0" presId="urn:microsoft.com/office/officeart/2005/8/layout/vList5"/>
    <dgm:cxn modelId="{DE5856D7-AAAA-493B-88ED-C1148B480E1B}" type="presParOf" srcId="{6CB97BBA-6207-4F4C-9069-3D3F8139228D}" destId="{01610100-7521-4A12-BCF8-3DA4F41D226F}" srcOrd="0" destOrd="0" presId="urn:microsoft.com/office/officeart/2005/8/layout/vList5"/>
    <dgm:cxn modelId="{FA1D385B-5497-47DA-BDD6-9810E85E9392}" type="presParOf" srcId="{6CB97BBA-6207-4F4C-9069-3D3F8139228D}" destId="{CA2A9F77-1181-48DC-AA39-2638A66F98D2}" srcOrd="1" destOrd="0" presId="urn:microsoft.com/office/officeart/2005/8/layout/vList5"/>
    <dgm:cxn modelId="{389EE8B4-500C-48C4-982A-D3110212316B}" type="presParOf" srcId="{5B327637-1536-40AD-A14A-F36864C7BD6E}" destId="{2E99443D-3585-45B1-AA47-434BA7D9FE93}" srcOrd="3" destOrd="0" presId="urn:microsoft.com/office/officeart/2005/8/layout/vList5"/>
    <dgm:cxn modelId="{B3F06DEB-DC5A-41F1-AD6B-B979E58FC1C4}" type="presParOf" srcId="{5B327637-1536-40AD-A14A-F36864C7BD6E}" destId="{8003F52D-D0EC-4743-8748-FB84EEE54CB0}" srcOrd="4" destOrd="0" presId="urn:microsoft.com/office/officeart/2005/8/layout/vList5"/>
    <dgm:cxn modelId="{55A4591F-19A9-4E70-BA4A-2E2E5BE73133}" type="presParOf" srcId="{8003F52D-D0EC-4743-8748-FB84EEE54CB0}" destId="{41571386-7E34-467B-A733-379C7FADFBB8}" srcOrd="0" destOrd="0" presId="urn:microsoft.com/office/officeart/2005/8/layout/vList5"/>
    <dgm:cxn modelId="{95998B71-CFD1-4887-A3B1-7A5B2FCBEA96}" type="presParOf" srcId="{8003F52D-D0EC-4743-8748-FB84EEE54CB0}" destId="{D1FC2853-AE03-4E41-9528-C3C2C94417A0}" srcOrd="1" destOrd="0" presId="urn:microsoft.com/office/officeart/2005/8/layout/vList5"/>
    <dgm:cxn modelId="{444FEEC8-3EC4-4986-BEF6-D560DD680D50}" type="presParOf" srcId="{5B327637-1536-40AD-A14A-F36864C7BD6E}" destId="{F820FC65-1D77-4EC3-A2DC-68D28C880188}" srcOrd="5" destOrd="0" presId="urn:microsoft.com/office/officeart/2005/8/layout/vList5"/>
    <dgm:cxn modelId="{A4785802-34DA-4016-9AB3-154FA1117E08}" type="presParOf" srcId="{5B327637-1536-40AD-A14A-F36864C7BD6E}" destId="{09868B40-16A2-4C05-9136-E375C42DA186}" srcOrd="6" destOrd="0" presId="urn:microsoft.com/office/officeart/2005/8/layout/vList5"/>
    <dgm:cxn modelId="{4568D5EE-1777-4E7B-A2F3-464D4694CC10}" type="presParOf" srcId="{09868B40-16A2-4C05-9136-E375C42DA186}" destId="{8DA5F2F0-FCE4-4922-B33C-DA5F0449FFD4}" srcOrd="0" destOrd="0" presId="urn:microsoft.com/office/officeart/2005/8/layout/vList5"/>
    <dgm:cxn modelId="{7A4EB18F-FEFC-4EE2-A2A6-634F3DC5CF38}" type="presParOf" srcId="{09868B40-16A2-4C05-9136-E375C42DA186}" destId="{7BAE5B4B-D22F-481D-A38B-6A7A73D077C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30007C14-730F-4295-804C-404B4FA9956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IE"/>
        </a:p>
      </dgm:t>
    </dgm:pt>
    <dgm:pt modelId="{98B63804-7602-41CC-88A5-22F4881FDDA8}">
      <dgm:prSet phldrT="[Text]"/>
      <dgm:spPr>
        <a:solidFill>
          <a:schemeClr val="accent3">
            <a:lumMod val="75000"/>
          </a:schemeClr>
        </a:solidFill>
      </dgm:spPr>
      <dgm:t>
        <a:bodyPr/>
        <a:lstStyle/>
        <a:p>
          <a:pPr rtl="0"/>
          <a:r>
            <a:rPr lang="en-IE" b="1" noProof="0">
              <a:solidFill>
                <a:schemeClr val="bg1"/>
              </a:solidFill>
            </a:rPr>
            <a:t>Europe</a:t>
          </a:r>
          <a:r>
            <a:rPr lang="en-IE" b="1" noProof="0">
              <a:solidFill>
                <a:schemeClr val="bg1"/>
              </a:solidFill>
              <a:latin typeface="Arial"/>
            </a:rPr>
            <a:t> </a:t>
          </a:r>
          <a:endParaRPr lang="en-IE" b="1" noProof="0">
            <a:latin typeface="Arial"/>
          </a:endParaRPr>
        </a:p>
      </dgm:t>
    </dgm:pt>
    <dgm:pt modelId="{3246B3F6-291A-44CD-904F-F1B0D44B8C6C}" type="parTrans" cxnId="{EC1C4670-A2FA-4EAE-898A-1FA78D84019D}">
      <dgm:prSet/>
      <dgm:spPr/>
      <dgm:t>
        <a:bodyPr/>
        <a:lstStyle/>
        <a:p>
          <a:endParaRPr lang="en-IE"/>
        </a:p>
      </dgm:t>
    </dgm:pt>
    <dgm:pt modelId="{96A54624-0F04-41ED-B4BB-86603EF2AF35}" type="sibTrans" cxnId="{EC1C4670-A2FA-4EAE-898A-1FA78D84019D}">
      <dgm:prSet/>
      <dgm:spPr/>
      <dgm:t>
        <a:bodyPr/>
        <a:lstStyle/>
        <a:p>
          <a:endParaRPr lang="en-IE"/>
        </a:p>
      </dgm:t>
    </dgm:pt>
    <dgm:pt modelId="{23A70365-1990-47B9-9C21-6B3985AF67AE}">
      <dgm:prSet phldrT="[Text]"/>
      <dgm:spPr>
        <a:solidFill>
          <a:schemeClr val="tx1">
            <a:lumMod val="20000"/>
            <a:lumOff val="80000"/>
            <a:alpha val="90000"/>
          </a:schemeClr>
        </a:solidFill>
      </dgm:spPr>
      <dgm:t>
        <a:bodyPr/>
        <a:lstStyle/>
        <a:p>
          <a:pPr>
            <a:buClr>
              <a:srgbClr val="1E858B"/>
            </a:buClr>
            <a:buFont typeface="Arial" panose="020B0604020202020204" pitchFamily="34" charset="0"/>
            <a:buChar char="•"/>
          </a:pPr>
          <a:endParaRPr lang="en-IE"/>
        </a:p>
      </dgm:t>
    </dgm:pt>
    <dgm:pt modelId="{8B52BE0C-2F22-4364-9FF5-490D5C38F9B6}" type="parTrans" cxnId="{CE9950D9-9683-43D9-B74F-18A5A766D2CB}">
      <dgm:prSet/>
      <dgm:spPr/>
      <dgm:t>
        <a:bodyPr/>
        <a:lstStyle/>
        <a:p>
          <a:endParaRPr lang="en-IE"/>
        </a:p>
      </dgm:t>
    </dgm:pt>
    <dgm:pt modelId="{E936BF7C-5B2B-4C0D-AE1A-07675E0ADB02}" type="sibTrans" cxnId="{CE9950D9-9683-43D9-B74F-18A5A766D2CB}">
      <dgm:prSet/>
      <dgm:spPr/>
      <dgm:t>
        <a:bodyPr/>
        <a:lstStyle/>
        <a:p>
          <a:endParaRPr lang="en-IE"/>
        </a:p>
      </dgm:t>
    </dgm:pt>
    <dgm:pt modelId="{0E8D8851-304F-43E8-99D6-5CFA74F2B6FD}">
      <dgm:prSet phldrT="[Text]"/>
      <dgm:spPr>
        <a:solidFill>
          <a:schemeClr val="accent3">
            <a:lumMod val="75000"/>
          </a:schemeClr>
        </a:solidFill>
      </dgm:spPr>
      <dgm:t>
        <a:bodyPr/>
        <a:lstStyle/>
        <a:p>
          <a:pPr rtl="0">
            <a:buClr>
              <a:srgbClr val="1E858B"/>
            </a:buClr>
            <a:buFont typeface="Arial" panose="020B0604020202020204" pitchFamily="34" charset="0"/>
            <a:buChar char="•"/>
          </a:pPr>
          <a:r>
            <a:rPr lang="en-GB" b="1"/>
            <a:t>Middle-East, North Africa and the Gulf </a:t>
          </a:r>
        </a:p>
      </dgm:t>
    </dgm:pt>
    <dgm:pt modelId="{A3A841DC-25DC-4C7B-855D-2B2BCD7A0B2C}" type="parTrans" cxnId="{3621BED8-DB8B-4EC7-8808-22FDFA65263F}">
      <dgm:prSet/>
      <dgm:spPr/>
      <dgm:t>
        <a:bodyPr/>
        <a:lstStyle/>
        <a:p>
          <a:endParaRPr lang="en-IE"/>
        </a:p>
      </dgm:t>
    </dgm:pt>
    <dgm:pt modelId="{952E61F8-B199-4E8A-A28B-B5952C486C0D}" type="sibTrans" cxnId="{3621BED8-DB8B-4EC7-8808-22FDFA65263F}">
      <dgm:prSet/>
      <dgm:spPr/>
      <dgm:t>
        <a:bodyPr/>
        <a:lstStyle/>
        <a:p>
          <a:endParaRPr lang="en-IE"/>
        </a:p>
      </dgm:t>
    </dgm:pt>
    <dgm:pt modelId="{57B6784D-A192-47D4-9F2E-92600BC2EA4B}">
      <dgm:prSet phldrT="[Text]"/>
      <dgm:spPr>
        <a:solidFill>
          <a:schemeClr val="accent3">
            <a:lumMod val="75000"/>
          </a:schemeClr>
        </a:solidFill>
      </dgm:spPr>
      <dgm:t>
        <a:bodyPr/>
        <a:lstStyle/>
        <a:p>
          <a:pPr rtl="0">
            <a:buClr>
              <a:srgbClr val="1E858B"/>
            </a:buClr>
            <a:buFont typeface="Arial" panose="020B0604020202020204" pitchFamily="34" charset="0"/>
            <a:buChar char="•"/>
          </a:pPr>
          <a:r>
            <a:rPr lang="en-GB" b="1"/>
            <a:t>Sub-Saharan Africa</a:t>
          </a:r>
          <a:r>
            <a:rPr lang="en-GB" b="1">
              <a:latin typeface="Arial"/>
            </a:rPr>
            <a:t> </a:t>
          </a:r>
          <a:endParaRPr lang="en-GB" b="1"/>
        </a:p>
      </dgm:t>
    </dgm:pt>
    <dgm:pt modelId="{AC98EB5A-531E-4C64-A9E6-754D40DC9779}" type="parTrans" cxnId="{89F83D24-64DD-48CA-8884-0CEBFF97870B}">
      <dgm:prSet/>
      <dgm:spPr/>
      <dgm:t>
        <a:bodyPr/>
        <a:lstStyle/>
        <a:p>
          <a:endParaRPr lang="en-IE"/>
        </a:p>
      </dgm:t>
    </dgm:pt>
    <dgm:pt modelId="{96468E7B-27FB-400E-B41F-8B452FD0CB29}" type="sibTrans" cxnId="{89F83D24-64DD-48CA-8884-0CEBFF97870B}">
      <dgm:prSet/>
      <dgm:spPr/>
      <dgm:t>
        <a:bodyPr/>
        <a:lstStyle/>
        <a:p>
          <a:endParaRPr lang="en-IE"/>
        </a:p>
      </dgm:t>
    </dgm:pt>
    <dgm:pt modelId="{91338536-0BAE-490F-8C11-2E025BE2E9B7}">
      <dgm:prSet phldrT="[Text]"/>
      <dgm:spPr>
        <a:solidFill>
          <a:schemeClr val="accent3">
            <a:lumMod val="75000"/>
          </a:schemeClr>
        </a:solidFill>
      </dgm:spPr>
      <dgm:t>
        <a:bodyPr/>
        <a:lstStyle/>
        <a:p>
          <a:pPr rtl="0">
            <a:buClr>
              <a:srgbClr val="1E858B"/>
            </a:buClr>
            <a:buFont typeface="Arial" panose="020B0604020202020204" pitchFamily="34" charset="0"/>
            <a:buChar char="•"/>
          </a:pPr>
          <a:r>
            <a:rPr lang="en-GB" b="1"/>
            <a:t>Asia and the Pacific</a:t>
          </a:r>
          <a:r>
            <a:rPr lang="en-GB" b="1">
              <a:latin typeface="Arial"/>
            </a:rPr>
            <a:t> </a:t>
          </a:r>
          <a:endParaRPr lang="en-GB" b="1"/>
        </a:p>
      </dgm:t>
    </dgm:pt>
    <dgm:pt modelId="{A9B0864D-4C80-465A-A6CC-5CC12E041C3A}" type="parTrans" cxnId="{02701692-9671-4F1D-8D39-A7388CE18701}">
      <dgm:prSet/>
      <dgm:spPr/>
      <dgm:t>
        <a:bodyPr/>
        <a:lstStyle/>
        <a:p>
          <a:endParaRPr lang="en-IE"/>
        </a:p>
      </dgm:t>
    </dgm:pt>
    <dgm:pt modelId="{3951BA4C-DF2E-44A5-9C0A-5F7F6603429F}" type="sibTrans" cxnId="{02701692-9671-4F1D-8D39-A7388CE18701}">
      <dgm:prSet/>
      <dgm:spPr/>
      <dgm:t>
        <a:bodyPr/>
        <a:lstStyle/>
        <a:p>
          <a:endParaRPr lang="en-IE"/>
        </a:p>
      </dgm:t>
    </dgm:pt>
    <dgm:pt modelId="{7CC2981E-CB42-411C-82D3-3C8DEB76A3E1}">
      <dgm:prSet phldrT="[Text]"/>
      <dgm:spPr>
        <a:solidFill>
          <a:schemeClr val="accent3">
            <a:lumMod val="75000"/>
          </a:schemeClr>
        </a:solidFill>
      </dgm:spPr>
      <dgm:t>
        <a:bodyPr/>
        <a:lstStyle/>
        <a:p>
          <a:pPr rtl="0">
            <a:buClr>
              <a:srgbClr val="1E858B"/>
            </a:buClr>
            <a:buFont typeface="Arial" panose="020B0604020202020204" pitchFamily="34" charset="0"/>
            <a:buChar char="•"/>
          </a:pPr>
          <a:r>
            <a:rPr lang="en-GB" b="1"/>
            <a:t>The Americas and the Caribbean</a:t>
          </a:r>
          <a:r>
            <a:rPr lang="en-GB" b="1">
              <a:latin typeface="Arial"/>
            </a:rPr>
            <a:t> </a:t>
          </a:r>
          <a:endParaRPr lang="en-GB" b="1"/>
        </a:p>
      </dgm:t>
    </dgm:pt>
    <dgm:pt modelId="{3E96C547-D0BD-47A5-A30D-8CD21F0A6E78}" type="parTrans" cxnId="{02EDA93A-666B-4CAC-98E8-53C38E46BE2F}">
      <dgm:prSet/>
      <dgm:spPr/>
      <dgm:t>
        <a:bodyPr/>
        <a:lstStyle/>
        <a:p>
          <a:endParaRPr lang="en-IE"/>
        </a:p>
      </dgm:t>
    </dgm:pt>
    <dgm:pt modelId="{D3C2697A-82E3-4272-B072-CF55AA80A07C}" type="sibTrans" cxnId="{02EDA93A-666B-4CAC-98E8-53C38E46BE2F}">
      <dgm:prSet/>
      <dgm:spPr/>
      <dgm:t>
        <a:bodyPr/>
        <a:lstStyle/>
        <a:p>
          <a:endParaRPr lang="en-IE"/>
        </a:p>
      </dgm:t>
    </dgm:pt>
    <dgm:pt modelId="{8A9E178A-14BA-4391-8960-F0AA3137AC54}">
      <dgm:prSet phldrT="[Text]"/>
      <dgm:spPr>
        <a:solidFill>
          <a:schemeClr val="accent4"/>
        </a:solidFill>
        <a:ln>
          <a:solidFill>
            <a:schemeClr val="accent4"/>
          </a:solidFill>
        </a:ln>
      </dgm:spPr>
      <dgm:t>
        <a:bodyPr/>
        <a:lstStyle/>
        <a:p>
          <a:pPr rtl="0">
            <a:buClr>
              <a:srgbClr val="1E858B"/>
            </a:buClr>
            <a:buFont typeface="Arial" panose="020B0604020202020204" pitchFamily="34" charset="0"/>
            <a:buChar char="•"/>
          </a:pPr>
          <a:r>
            <a:rPr lang="fr-BE" b="1"/>
            <a:t>Global</a:t>
          </a:r>
          <a:r>
            <a:rPr lang="fr-BE" b="1" noProof="0">
              <a:latin typeface="Arial"/>
            </a:rPr>
            <a:t> </a:t>
          </a:r>
          <a:endParaRPr lang="fr-BE" b="1" noProof="0"/>
        </a:p>
      </dgm:t>
    </dgm:pt>
    <dgm:pt modelId="{59DB1780-C050-4B11-8F75-5A647FE8A1C8}" type="parTrans" cxnId="{D99969C4-2CD6-4019-B791-08F18D8340F3}">
      <dgm:prSet/>
      <dgm:spPr/>
      <dgm:t>
        <a:bodyPr/>
        <a:lstStyle/>
        <a:p>
          <a:endParaRPr lang="en-IE"/>
        </a:p>
      </dgm:t>
    </dgm:pt>
    <dgm:pt modelId="{4F8BC669-4482-4ACB-AF7A-169F46E4CFBB}" type="sibTrans" cxnId="{D99969C4-2CD6-4019-B791-08F18D8340F3}">
      <dgm:prSet/>
      <dgm:spPr/>
      <dgm:t>
        <a:bodyPr/>
        <a:lstStyle/>
        <a:p>
          <a:endParaRPr lang="en-IE"/>
        </a:p>
      </dgm:t>
    </dgm:pt>
    <dgm:pt modelId="{46582347-719A-4E25-BB84-913F405BB6D9}">
      <dgm:prSet phldrT="[Text]" custT="1"/>
      <dgm:spPr>
        <a:solidFill>
          <a:schemeClr val="tx1">
            <a:lumMod val="20000"/>
            <a:lumOff val="80000"/>
            <a:alpha val="90000"/>
          </a:schemeClr>
        </a:solidFill>
      </dgm:spPr>
      <dgm:t>
        <a:bodyPr/>
        <a:lstStyle/>
        <a:p>
          <a:pPr>
            <a:spcAft>
              <a:spcPts val="600"/>
            </a:spcAft>
            <a:buClr>
              <a:srgbClr val="EC8C2D"/>
            </a:buClr>
            <a:buFont typeface="Arial" panose="020B0604020202020204" pitchFamily="34" charset="0"/>
            <a:buChar char="•"/>
          </a:pPr>
          <a:r>
            <a:rPr lang="en-GB" sz="1000"/>
            <a:t>Programmable actions</a:t>
          </a:r>
          <a:endParaRPr lang="en-IE" sz="1000"/>
        </a:p>
      </dgm:t>
    </dgm:pt>
    <dgm:pt modelId="{B77F8DD2-3F00-4FDF-A9B8-8D6B35C8A46B}" type="parTrans" cxnId="{5DD6E9CE-7E09-41B4-9AD0-7E779845A321}">
      <dgm:prSet/>
      <dgm:spPr/>
      <dgm:t>
        <a:bodyPr/>
        <a:lstStyle/>
        <a:p>
          <a:endParaRPr lang="en-IE"/>
        </a:p>
      </dgm:t>
    </dgm:pt>
    <dgm:pt modelId="{BD41A9E9-1A44-466D-A1CE-C8FCF72107B7}" type="sibTrans" cxnId="{5DD6E9CE-7E09-41B4-9AD0-7E779845A321}">
      <dgm:prSet/>
      <dgm:spPr/>
      <dgm:t>
        <a:bodyPr/>
        <a:lstStyle/>
        <a:p>
          <a:endParaRPr lang="en-IE"/>
        </a:p>
      </dgm:t>
    </dgm:pt>
    <dgm:pt modelId="{26D44B65-6627-40D1-B8DF-53010D6C43A0}">
      <dgm:prSet custT="1"/>
      <dgm:spPr>
        <a:solidFill>
          <a:schemeClr val="tx1">
            <a:lumMod val="20000"/>
            <a:lumOff val="80000"/>
            <a:alpha val="90000"/>
          </a:schemeClr>
        </a:solidFill>
      </dgm:spPr>
      <dgm:t>
        <a:bodyPr/>
        <a:lstStyle/>
        <a:p>
          <a:pPr>
            <a:spcAft>
              <a:spcPts val="600"/>
            </a:spcAft>
            <a:buClr>
              <a:srgbClr val="EC8C2D"/>
            </a:buClr>
            <a:buFont typeface="Arial" panose="020B0604020202020204" pitchFamily="34" charset="0"/>
            <a:buChar char="•"/>
          </a:pPr>
          <a:r>
            <a:rPr lang="en-GB" sz="1000"/>
            <a:t>Non-programmable actions</a:t>
          </a:r>
        </a:p>
      </dgm:t>
    </dgm:pt>
    <dgm:pt modelId="{22664F4B-37ED-4608-A8F1-4B1C632756E2}" type="parTrans" cxnId="{528D5A31-365D-467B-98CA-69023AB83BF9}">
      <dgm:prSet/>
      <dgm:spPr/>
      <dgm:t>
        <a:bodyPr/>
        <a:lstStyle/>
        <a:p>
          <a:endParaRPr lang="en-IE"/>
        </a:p>
      </dgm:t>
    </dgm:pt>
    <dgm:pt modelId="{55D65CA3-CA5A-426E-AAA0-AAD2AC9DC520}" type="sibTrans" cxnId="{528D5A31-365D-467B-98CA-69023AB83BF9}">
      <dgm:prSet/>
      <dgm:spPr/>
      <dgm:t>
        <a:bodyPr/>
        <a:lstStyle/>
        <a:p>
          <a:endParaRPr lang="en-IE"/>
        </a:p>
      </dgm:t>
    </dgm:pt>
    <dgm:pt modelId="{D61FBA0B-63F2-4A9C-9206-BFD8D58C7C59}">
      <dgm:prSet custT="1"/>
      <dgm:spPr>
        <a:solidFill>
          <a:schemeClr val="tx1">
            <a:lumMod val="20000"/>
            <a:lumOff val="80000"/>
            <a:alpha val="90000"/>
          </a:schemeClr>
        </a:solidFill>
      </dgm:spPr>
      <dgm:t>
        <a:bodyPr/>
        <a:lstStyle/>
        <a:p>
          <a:pPr>
            <a:spcAft>
              <a:spcPts val="0"/>
            </a:spcAft>
            <a:buClr>
              <a:srgbClr val="EC8C2D"/>
            </a:buClr>
            <a:buFont typeface="Courier New" panose="02070309020205020404" pitchFamily="49" charset="0"/>
            <a:buChar char="o"/>
          </a:pPr>
          <a:r>
            <a:rPr lang="en-GB" sz="1000"/>
            <a:t> Humanitarian aid</a:t>
          </a:r>
        </a:p>
      </dgm:t>
    </dgm:pt>
    <dgm:pt modelId="{3B7FE64D-2A9A-4DAA-ABDE-144727B3F8D3}" type="parTrans" cxnId="{FFF59C12-9AF3-447F-8679-0E7EE4285144}">
      <dgm:prSet/>
      <dgm:spPr/>
      <dgm:t>
        <a:bodyPr/>
        <a:lstStyle/>
        <a:p>
          <a:endParaRPr lang="en-IE"/>
        </a:p>
      </dgm:t>
    </dgm:pt>
    <dgm:pt modelId="{D1CB49B8-52F5-4F72-AD84-D831A65FD898}" type="sibTrans" cxnId="{FFF59C12-9AF3-447F-8679-0E7EE4285144}">
      <dgm:prSet/>
      <dgm:spPr/>
      <dgm:t>
        <a:bodyPr/>
        <a:lstStyle/>
        <a:p>
          <a:endParaRPr lang="en-IE"/>
        </a:p>
      </dgm:t>
    </dgm:pt>
    <dgm:pt modelId="{D8699320-4515-41DD-9822-25C60B5E537D}">
      <dgm:prSet custT="1"/>
      <dgm:spPr>
        <a:solidFill>
          <a:schemeClr val="tx1">
            <a:lumMod val="20000"/>
            <a:lumOff val="80000"/>
            <a:alpha val="90000"/>
          </a:schemeClr>
        </a:solidFill>
      </dgm:spPr>
      <dgm:t>
        <a:bodyPr/>
        <a:lstStyle/>
        <a:p>
          <a:pPr>
            <a:spcAft>
              <a:spcPts val="0"/>
            </a:spcAft>
            <a:buClr>
              <a:srgbClr val="EC8C2D"/>
            </a:buClr>
            <a:buFont typeface="Courier New" panose="02070309020205020404" pitchFamily="49" charset="0"/>
            <a:buChar char="o"/>
          </a:pPr>
          <a:r>
            <a:rPr lang="en-GB" sz="1000"/>
            <a:t> </a:t>
          </a:r>
          <a:r>
            <a:rPr lang="en-GB" sz="1000">
              <a:solidFill>
                <a:schemeClr val="tx1"/>
              </a:solidFill>
            </a:rPr>
            <a:t>Resilience</a:t>
          </a:r>
        </a:p>
      </dgm:t>
    </dgm:pt>
    <dgm:pt modelId="{58E8936A-3C5B-4997-9C96-6F267AAF2E12}" type="parTrans" cxnId="{9FD097DF-E53F-4810-8914-78AAC968AD73}">
      <dgm:prSet/>
      <dgm:spPr/>
      <dgm:t>
        <a:bodyPr/>
        <a:lstStyle/>
        <a:p>
          <a:endParaRPr lang="en-IE"/>
        </a:p>
      </dgm:t>
    </dgm:pt>
    <dgm:pt modelId="{6C467895-B9D3-4600-875F-14DA124BFE28}" type="sibTrans" cxnId="{9FD097DF-E53F-4810-8914-78AAC968AD73}">
      <dgm:prSet/>
      <dgm:spPr/>
      <dgm:t>
        <a:bodyPr/>
        <a:lstStyle/>
        <a:p>
          <a:endParaRPr lang="en-IE"/>
        </a:p>
      </dgm:t>
    </dgm:pt>
    <dgm:pt modelId="{B83B603D-9898-4BA9-AD89-CE2231DC1EFD}">
      <dgm:prSet custT="1"/>
      <dgm:spPr>
        <a:solidFill>
          <a:schemeClr val="tx1">
            <a:lumMod val="20000"/>
            <a:lumOff val="80000"/>
            <a:alpha val="90000"/>
          </a:schemeClr>
        </a:solidFill>
      </dgm:spPr>
      <dgm:t>
        <a:bodyPr/>
        <a:lstStyle/>
        <a:p>
          <a:pPr>
            <a:spcAft>
              <a:spcPts val="0"/>
            </a:spcAft>
            <a:buClr>
              <a:srgbClr val="EC8C2D"/>
            </a:buClr>
            <a:buFont typeface="Courier New" panose="02070309020205020404" pitchFamily="49" charset="0"/>
            <a:buChar char="o"/>
          </a:pPr>
          <a:r>
            <a:rPr lang="en-GB" sz="1000">
              <a:solidFill>
                <a:schemeClr val="tx1"/>
              </a:solidFill>
            </a:rPr>
            <a:t> Crisis, peace and foreign policy needs</a:t>
          </a:r>
          <a:endParaRPr lang="en-GB" sz="1000"/>
        </a:p>
      </dgm:t>
    </dgm:pt>
    <dgm:pt modelId="{1F825224-E2AA-446F-AF3F-B9D635DB8D50}" type="parTrans" cxnId="{8BD757A1-CC1C-43CC-A39C-CBC6B0A8AC65}">
      <dgm:prSet/>
      <dgm:spPr/>
      <dgm:t>
        <a:bodyPr/>
        <a:lstStyle/>
        <a:p>
          <a:endParaRPr lang="en-IE"/>
        </a:p>
      </dgm:t>
    </dgm:pt>
    <dgm:pt modelId="{432984F6-FB38-46EE-9932-E6CA84821263}" type="sibTrans" cxnId="{8BD757A1-CC1C-43CC-A39C-CBC6B0A8AC65}">
      <dgm:prSet/>
      <dgm:spPr/>
      <dgm:t>
        <a:bodyPr/>
        <a:lstStyle/>
        <a:p>
          <a:endParaRPr lang="en-IE"/>
        </a:p>
      </dgm:t>
    </dgm:pt>
    <dgm:pt modelId="{5C3DEA0B-AF54-4E7E-997B-F16C2A17A7AF}">
      <dgm:prSet phldrT="[Text]" custT="1"/>
      <dgm:spPr>
        <a:solidFill>
          <a:schemeClr val="tx1">
            <a:lumMod val="20000"/>
            <a:lumOff val="80000"/>
            <a:alpha val="90000"/>
          </a:schemeClr>
        </a:solidFill>
      </dgm:spPr>
      <dgm:t>
        <a:bodyPr/>
        <a:lstStyle/>
        <a:p>
          <a:pPr>
            <a:spcAft>
              <a:spcPts val="600"/>
            </a:spcAft>
            <a:buClr>
              <a:srgbClr val="EC8C2D"/>
            </a:buClr>
            <a:buFont typeface="Arial" panose="020B0604020202020204" pitchFamily="34" charset="0"/>
            <a:buChar char="•"/>
          </a:pPr>
          <a:endParaRPr lang="en-IE" sz="1000"/>
        </a:p>
      </dgm:t>
    </dgm:pt>
    <dgm:pt modelId="{C5C2F4F0-42F6-48E8-B558-5316458E9B11}" type="parTrans" cxnId="{4B102216-154C-40D3-8A02-933CEAD97FD0}">
      <dgm:prSet/>
      <dgm:spPr/>
      <dgm:t>
        <a:bodyPr/>
        <a:lstStyle/>
        <a:p>
          <a:endParaRPr lang="en-IE"/>
        </a:p>
      </dgm:t>
    </dgm:pt>
    <dgm:pt modelId="{14C27E54-2214-409B-BA14-75A05915C9D0}" type="sibTrans" cxnId="{4B102216-154C-40D3-8A02-933CEAD97FD0}">
      <dgm:prSet/>
      <dgm:spPr/>
      <dgm:t>
        <a:bodyPr/>
        <a:lstStyle/>
        <a:p>
          <a:endParaRPr lang="en-IE"/>
        </a:p>
      </dgm:t>
    </dgm:pt>
    <dgm:pt modelId="{E22B1A04-40FF-4B40-9AB9-137FE33D17F1}">
      <dgm:prSet custT="1"/>
      <dgm:spPr>
        <a:solidFill>
          <a:schemeClr val="tx1">
            <a:lumMod val="20000"/>
            <a:lumOff val="80000"/>
            <a:alpha val="90000"/>
          </a:schemeClr>
        </a:solidFill>
      </dgm:spPr>
      <dgm:t>
        <a:bodyPr/>
        <a:lstStyle/>
        <a:p>
          <a:pPr>
            <a:spcAft>
              <a:spcPts val="0"/>
            </a:spcAft>
            <a:buClr>
              <a:srgbClr val="EC8C2D"/>
            </a:buClr>
            <a:buFont typeface="Courier New" panose="02070309020205020404" pitchFamily="49" charset="0"/>
            <a:buChar char="o"/>
          </a:pPr>
          <a:r>
            <a:rPr lang="en-GB" sz="1000">
              <a:solidFill>
                <a:schemeClr val="tx1"/>
              </a:solidFill>
            </a:rPr>
            <a:t> Competitiveness</a:t>
          </a:r>
        </a:p>
      </dgm:t>
    </dgm:pt>
    <dgm:pt modelId="{E9F9E1E7-A14E-4252-B5E3-BCB87AA61CB8}" type="parTrans" cxnId="{B429EB1B-E0EF-4989-BD9C-5D45BB46295A}">
      <dgm:prSet/>
      <dgm:spPr/>
      <dgm:t>
        <a:bodyPr/>
        <a:lstStyle/>
        <a:p>
          <a:endParaRPr lang="en-IE"/>
        </a:p>
      </dgm:t>
    </dgm:pt>
    <dgm:pt modelId="{56D6E3C7-1574-45FA-B6D4-64BA76CBB242}" type="sibTrans" cxnId="{B429EB1B-E0EF-4989-BD9C-5D45BB46295A}">
      <dgm:prSet/>
      <dgm:spPr/>
      <dgm:t>
        <a:bodyPr/>
        <a:lstStyle/>
        <a:p>
          <a:endParaRPr lang="en-IE"/>
        </a:p>
      </dgm:t>
    </dgm:pt>
    <dgm:pt modelId="{1B001CE7-8296-467E-9D02-7D0207265FFA}" type="pres">
      <dgm:prSet presAssocID="{30007C14-730F-4295-804C-404B4FA9956F}" presName="Name0" presStyleCnt="0">
        <dgm:presLayoutVars>
          <dgm:dir/>
          <dgm:animLvl val="lvl"/>
          <dgm:resizeHandles val="exact"/>
        </dgm:presLayoutVars>
      </dgm:prSet>
      <dgm:spPr/>
    </dgm:pt>
    <dgm:pt modelId="{AE1B9F57-850C-45E0-88FA-C47E020A8239}" type="pres">
      <dgm:prSet presAssocID="{98B63804-7602-41CC-88A5-22F4881FDDA8}" presName="composite" presStyleCnt="0"/>
      <dgm:spPr/>
    </dgm:pt>
    <dgm:pt modelId="{56DBF5B2-F17D-4026-957C-E7D7D6490182}" type="pres">
      <dgm:prSet presAssocID="{98B63804-7602-41CC-88A5-22F4881FDDA8}" presName="parTx" presStyleLbl="alignNode1" presStyleIdx="0" presStyleCnt="6" custLinFactNeighborX="4126" custLinFactNeighborY="-60854">
        <dgm:presLayoutVars>
          <dgm:chMax val="0"/>
          <dgm:chPref val="0"/>
          <dgm:bulletEnabled val="1"/>
        </dgm:presLayoutVars>
      </dgm:prSet>
      <dgm:spPr/>
    </dgm:pt>
    <dgm:pt modelId="{1B685F08-DD71-4F50-AF14-175971331B3C}" type="pres">
      <dgm:prSet presAssocID="{98B63804-7602-41CC-88A5-22F4881FDDA8}" presName="desTx" presStyleLbl="alignAccFollowNode1" presStyleIdx="0" presStyleCnt="6" custScaleX="100638" custScaleY="174069" custLinFactNeighborX="4185" custLinFactNeighborY="25731">
        <dgm:presLayoutVars>
          <dgm:bulletEnabled val="1"/>
        </dgm:presLayoutVars>
      </dgm:prSet>
      <dgm:spPr/>
    </dgm:pt>
    <dgm:pt modelId="{B6718EED-B8A2-4F35-AECA-34869A6C9A16}" type="pres">
      <dgm:prSet presAssocID="{96A54624-0F04-41ED-B4BB-86603EF2AF35}" presName="space" presStyleCnt="0"/>
      <dgm:spPr/>
    </dgm:pt>
    <dgm:pt modelId="{0CB79A12-6A41-4F0F-B099-30127DF609E0}" type="pres">
      <dgm:prSet presAssocID="{0E8D8851-304F-43E8-99D6-5CFA74F2B6FD}" presName="composite" presStyleCnt="0"/>
      <dgm:spPr/>
    </dgm:pt>
    <dgm:pt modelId="{96169DD4-3D46-481A-BF9E-B372DE290100}" type="pres">
      <dgm:prSet presAssocID="{0E8D8851-304F-43E8-99D6-5CFA74F2B6FD}" presName="parTx" presStyleLbl="alignNode1" presStyleIdx="1" presStyleCnt="6" custLinFactNeighborX="-696" custLinFactNeighborY="-62973">
        <dgm:presLayoutVars>
          <dgm:chMax val="0"/>
          <dgm:chPref val="0"/>
          <dgm:bulletEnabled val="1"/>
        </dgm:presLayoutVars>
      </dgm:prSet>
      <dgm:spPr/>
    </dgm:pt>
    <dgm:pt modelId="{74408E97-84F3-46B3-8E1A-EDA233208E3C}" type="pres">
      <dgm:prSet presAssocID="{0E8D8851-304F-43E8-99D6-5CFA74F2B6FD}" presName="desTx" presStyleLbl="alignAccFollowNode1" presStyleIdx="1" presStyleCnt="6" custScaleY="174069" custLinFactNeighborX="-753" custLinFactNeighborY="25495">
        <dgm:presLayoutVars>
          <dgm:bulletEnabled val="1"/>
        </dgm:presLayoutVars>
      </dgm:prSet>
      <dgm:spPr>
        <a:solidFill>
          <a:schemeClr val="tx1">
            <a:lumMod val="20000"/>
            <a:lumOff val="80000"/>
            <a:alpha val="90000"/>
          </a:schemeClr>
        </a:solidFill>
      </dgm:spPr>
    </dgm:pt>
    <dgm:pt modelId="{2DAFDAFD-72B9-4C2A-B122-CC793AC5A54E}" type="pres">
      <dgm:prSet presAssocID="{952E61F8-B199-4E8A-A28B-B5952C486C0D}" presName="space" presStyleCnt="0"/>
      <dgm:spPr/>
    </dgm:pt>
    <dgm:pt modelId="{10E98CFC-89D6-4482-9BF8-20E3AA015D4B}" type="pres">
      <dgm:prSet presAssocID="{57B6784D-A192-47D4-9F2E-92600BC2EA4B}" presName="composite" presStyleCnt="0"/>
      <dgm:spPr/>
    </dgm:pt>
    <dgm:pt modelId="{D17B4BDD-4C61-4309-A47D-3270E3707A5C}" type="pres">
      <dgm:prSet presAssocID="{57B6784D-A192-47D4-9F2E-92600BC2EA4B}" presName="parTx" presStyleLbl="alignNode1" presStyleIdx="2" presStyleCnt="6" custLinFactNeighborX="376" custLinFactNeighborY="-63098">
        <dgm:presLayoutVars>
          <dgm:chMax val="0"/>
          <dgm:chPref val="0"/>
          <dgm:bulletEnabled val="1"/>
        </dgm:presLayoutVars>
      </dgm:prSet>
      <dgm:spPr/>
    </dgm:pt>
    <dgm:pt modelId="{3AD36EFF-D7C4-4F77-96C1-130A2FEFAE01}" type="pres">
      <dgm:prSet presAssocID="{57B6784D-A192-47D4-9F2E-92600BC2EA4B}" presName="desTx" presStyleLbl="alignAccFollowNode1" presStyleIdx="2" presStyleCnt="6" custScaleX="100024" custScaleY="174069" custLinFactNeighborX="377" custLinFactNeighborY="25580">
        <dgm:presLayoutVars>
          <dgm:bulletEnabled val="1"/>
        </dgm:presLayoutVars>
      </dgm:prSet>
      <dgm:spPr>
        <a:solidFill>
          <a:schemeClr val="tx1">
            <a:lumMod val="20000"/>
            <a:lumOff val="80000"/>
            <a:alpha val="90000"/>
          </a:schemeClr>
        </a:solidFill>
      </dgm:spPr>
    </dgm:pt>
    <dgm:pt modelId="{6BCD79B3-BC5E-4BB1-8BF7-821BC9B48659}" type="pres">
      <dgm:prSet presAssocID="{96468E7B-27FB-400E-B41F-8B452FD0CB29}" presName="space" presStyleCnt="0"/>
      <dgm:spPr/>
    </dgm:pt>
    <dgm:pt modelId="{2875CB12-AC15-4C16-91C6-5911E7DCBC8B}" type="pres">
      <dgm:prSet presAssocID="{91338536-0BAE-490F-8C11-2E025BE2E9B7}" presName="composite" presStyleCnt="0"/>
      <dgm:spPr/>
    </dgm:pt>
    <dgm:pt modelId="{91B99BE9-156F-47EF-A1AC-9CD8484172BB}" type="pres">
      <dgm:prSet presAssocID="{91338536-0BAE-490F-8C11-2E025BE2E9B7}" presName="parTx" presStyleLbl="alignNode1" presStyleIdx="3" presStyleCnt="6" custLinFactNeighborX="2780" custLinFactNeighborY="-62622">
        <dgm:presLayoutVars>
          <dgm:chMax val="0"/>
          <dgm:chPref val="0"/>
          <dgm:bulletEnabled val="1"/>
        </dgm:presLayoutVars>
      </dgm:prSet>
      <dgm:spPr/>
    </dgm:pt>
    <dgm:pt modelId="{DF2F9367-2B19-4B72-A2CA-995A0FD3A488}" type="pres">
      <dgm:prSet presAssocID="{91338536-0BAE-490F-8C11-2E025BE2E9B7}" presName="desTx" presStyleLbl="alignAccFollowNode1" presStyleIdx="3" presStyleCnt="6" custScaleY="174069" custLinFactNeighborX="2661" custLinFactNeighborY="25612">
        <dgm:presLayoutVars>
          <dgm:bulletEnabled val="1"/>
        </dgm:presLayoutVars>
      </dgm:prSet>
      <dgm:spPr>
        <a:solidFill>
          <a:schemeClr val="tx1">
            <a:lumMod val="20000"/>
            <a:lumOff val="80000"/>
            <a:alpha val="90000"/>
          </a:schemeClr>
        </a:solidFill>
      </dgm:spPr>
    </dgm:pt>
    <dgm:pt modelId="{11C2DA8E-48B9-413E-96B0-8931601BD492}" type="pres">
      <dgm:prSet presAssocID="{3951BA4C-DF2E-44A5-9C0A-5F7F6603429F}" presName="space" presStyleCnt="0"/>
      <dgm:spPr/>
    </dgm:pt>
    <dgm:pt modelId="{5B3D07B7-1737-4D45-ACD2-B2167709BDF0}" type="pres">
      <dgm:prSet presAssocID="{7CC2981E-CB42-411C-82D3-3C8DEB76A3E1}" presName="composite" presStyleCnt="0"/>
      <dgm:spPr/>
    </dgm:pt>
    <dgm:pt modelId="{00F4811A-20DD-4F93-9714-0C8310AF8FBF}" type="pres">
      <dgm:prSet presAssocID="{7CC2981E-CB42-411C-82D3-3C8DEB76A3E1}" presName="parTx" presStyleLbl="alignNode1" presStyleIdx="4" presStyleCnt="6" custLinFactNeighborX="5559" custLinFactNeighborY="-62053">
        <dgm:presLayoutVars>
          <dgm:chMax val="0"/>
          <dgm:chPref val="0"/>
          <dgm:bulletEnabled val="1"/>
        </dgm:presLayoutVars>
      </dgm:prSet>
      <dgm:spPr/>
    </dgm:pt>
    <dgm:pt modelId="{156A5452-2237-469E-9904-2A6C930C1917}" type="pres">
      <dgm:prSet presAssocID="{7CC2981E-CB42-411C-82D3-3C8DEB76A3E1}" presName="desTx" presStyleLbl="alignAccFollowNode1" presStyleIdx="4" presStyleCnt="6" custScaleY="174126" custLinFactNeighborX="5588" custLinFactNeighborY="25917">
        <dgm:presLayoutVars>
          <dgm:bulletEnabled val="1"/>
        </dgm:presLayoutVars>
      </dgm:prSet>
      <dgm:spPr>
        <a:solidFill>
          <a:schemeClr val="tx1">
            <a:lumMod val="20000"/>
            <a:lumOff val="80000"/>
            <a:alpha val="90000"/>
          </a:schemeClr>
        </a:solidFill>
      </dgm:spPr>
    </dgm:pt>
    <dgm:pt modelId="{7FC857BC-B22A-4333-BEF6-2C044516703B}" type="pres">
      <dgm:prSet presAssocID="{D3C2697A-82E3-4272-B072-CF55AA80A07C}" presName="space" presStyleCnt="0"/>
      <dgm:spPr/>
    </dgm:pt>
    <dgm:pt modelId="{04220608-0198-4448-ADFF-CAEBCB81FD05}" type="pres">
      <dgm:prSet presAssocID="{8A9E178A-14BA-4391-8960-F0AA3137AC54}" presName="composite" presStyleCnt="0"/>
      <dgm:spPr/>
    </dgm:pt>
    <dgm:pt modelId="{0B5F8448-0D6C-48BE-98C6-B12AFBD2FFB5}" type="pres">
      <dgm:prSet presAssocID="{8A9E178A-14BA-4391-8960-F0AA3137AC54}" presName="parTx" presStyleLbl="alignNode1" presStyleIdx="5" presStyleCnt="6" custLinFactNeighborX="480" custLinFactNeighborY="-64532">
        <dgm:presLayoutVars>
          <dgm:chMax val="0"/>
          <dgm:chPref val="0"/>
          <dgm:bulletEnabled val="1"/>
        </dgm:presLayoutVars>
      </dgm:prSet>
      <dgm:spPr/>
    </dgm:pt>
    <dgm:pt modelId="{6E7F3D6C-D912-498D-B270-A5F6800B29AF}" type="pres">
      <dgm:prSet presAssocID="{8A9E178A-14BA-4391-8960-F0AA3137AC54}" presName="desTx" presStyleLbl="alignAccFollowNode1" presStyleIdx="5" presStyleCnt="6" custScaleY="174069" custLinFactNeighborX="407" custLinFactNeighborY="25285">
        <dgm:presLayoutVars>
          <dgm:bulletEnabled val="1"/>
        </dgm:presLayoutVars>
      </dgm:prSet>
      <dgm:spPr/>
    </dgm:pt>
  </dgm:ptLst>
  <dgm:cxnLst>
    <dgm:cxn modelId="{AA31EC00-03C8-4383-8A30-F56AC8EE24DF}" type="presOf" srcId="{46582347-719A-4E25-BB84-913F405BB6D9}" destId="{6E7F3D6C-D912-498D-B270-A5F6800B29AF}" srcOrd="0" destOrd="0" presId="urn:microsoft.com/office/officeart/2005/8/layout/hList1"/>
    <dgm:cxn modelId="{FFF59C12-9AF3-447F-8679-0E7EE4285144}" srcId="{26D44B65-6627-40D1-B8DF-53010D6C43A0}" destId="{D61FBA0B-63F2-4A9C-9206-BFD8D58C7C59}" srcOrd="0" destOrd="0" parTransId="{3B7FE64D-2A9A-4DAA-ABDE-144727B3F8D3}" sibTransId="{D1CB49B8-52F5-4F72-AD84-D831A65FD898}"/>
    <dgm:cxn modelId="{5056EE14-1D17-4109-BCDD-AD93DC733C32}" type="presOf" srcId="{E22B1A04-40FF-4B40-9AB9-137FE33D17F1}" destId="{6E7F3D6C-D912-498D-B270-A5F6800B29AF}" srcOrd="0" destOrd="5" presId="urn:microsoft.com/office/officeart/2005/8/layout/hList1"/>
    <dgm:cxn modelId="{4B102216-154C-40D3-8A02-933CEAD97FD0}" srcId="{8A9E178A-14BA-4391-8960-F0AA3137AC54}" destId="{5C3DEA0B-AF54-4E7E-997B-F16C2A17A7AF}" srcOrd="1" destOrd="0" parTransId="{C5C2F4F0-42F6-48E8-B558-5316458E9B11}" sibTransId="{14C27E54-2214-409B-BA14-75A05915C9D0}"/>
    <dgm:cxn modelId="{9E27E917-EB37-42DC-ADF1-7FDCAC664718}" type="presOf" srcId="{D61FBA0B-63F2-4A9C-9206-BFD8D58C7C59}" destId="{6E7F3D6C-D912-498D-B270-A5F6800B29AF}" srcOrd="0" destOrd="3" presId="urn:microsoft.com/office/officeart/2005/8/layout/hList1"/>
    <dgm:cxn modelId="{B429EB1B-E0EF-4989-BD9C-5D45BB46295A}" srcId="{26D44B65-6627-40D1-B8DF-53010D6C43A0}" destId="{E22B1A04-40FF-4B40-9AB9-137FE33D17F1}" srcOrd="2" destOrd="0" parTransId="{E9F9E1E7-A14E-4252-B5E3-BCB87AA61CB8}" sibTransId="{56D6E3C7-1574-45FA-B6D4-64BA76CBB242}"/>
    <dgm:cxn modelId="{89F83D24-64DD-48CA-8884-0CEBFF97870B}" srcId="{30007C14-730F-4295-804C-404B4FA9956F}" destId="{57B6784D-A192-47D4-9F2E-92600BC2EA4B}" srcOrd="2" destOrd="0" parTransId="{AC98EB5A-531E-4C64-A9E6-754D40DC9779}" sibTransId="{96468E7B-27FB-400E-B41F-8B452FD0CB29}"/>
    <dgm:cxn modelId="{528D5A31-365D-467B-98CA-69023AB83BF9}" srcId="{8A9E178A-14BA-4391-8960-F0AA3137AC54}" destId="{26D44B65-6627-40D1-B8DF-53010D6C43A0}" srcOrd="2" destOrd="0" parTransId="{22664F4B-37ED-4608-A8F1-4B1C632756E2}" sibTransId="{55D65CA3-CA5A-426E-AAA0-AAD2AC9DC520}"/>
    <dgm:cxn modelId="{C8922936-51E2-4CD9-B3FA-917948AAFE7B}" type="presOf" srcId="{8A9E178A-14BA-4391-8960-F0AA3137AC54}" destId="{0B5F8448-0D6C-48BE-98C6-B12AFBD2FFB5}" srcOrd="0" destOrd="0" presId="urn:microsoft.com/office/officeart/2005/8/layout/hList1"/>
    <dgm:cxn modelId="{0A7E8F38-AC2E-43DA-9050-D43B8FEC4C3A}" type="presOf" srcId="{98B63804-7602-41CC-88A5-22F4881FDDA8}" destId="{56DBF5B2-F17D-4026-957C-E7D7D6490182}" srcOrd="0" destOrd="0" presId="urn:microsoft.com/office/officeart/2005/8/layout/hList1"/>
    <dgm:cxn modelId="{02EDA93A-666B-4CAC-98E8-53C38E46BE2F}" srcId="{30007C14-730F-4295-804C-404B4FA9956F}" destId="{7CC2981E-CB42-411C-82D3-3C8DEB76A3E1}" srcOrd="4" destOrd="0" parTransId="{3E96C547-D0BD-47A5-A30D-8CD21F0A6E78}" sibTransId="{D3C2697A-82E3-4272-B072-CF55AA80A07C}"/>
    <dgm:cxn modelId="{E16DEB62-BECA-4ACE-8F82-48157D8CC443}" type="presOf" srcId="{0E8D8851-304F-43E8-99D6-5CFA74F2B6FD}" destId="{96169DD4-3D46-481A-BF9E-B372DE290100}" srcOrd="0" destOrd="0" presId="urn:microsoft.com/office/officeart/2005/8/layout/hList1"/>
    <dgm:cxn modelId="{CC12E863-4621-4CF0-B37C-24DE6547D19A}" type="presOf" srcId="{D8699320-4515-41DD-9822-25C60B5E537D}" destId="{6E7F3D6C-D912-498D-B270-A5F6800B29AF}" srcOrd="0" destOrd="4" presId="urn:microsoft.com/office/officeart/2005/8/layout/hList1"/>
    <dgm:cxn modelId="{32CF8445-2670-4812-B265-FC6E1EC9D3A3}" type="presOf" srcId="{7CC2981E-CB42-411C-82D3-3C8DEB76A3E1}" destId="{00F4811A-20DD-4F93-9714-0C8310AF8FBF}" srcOrd="0" destOrd="0" presId="urn:microsoft.com/office/officeart/2005/8/layout/hList1"/>
    <dgm:cxn modelId="{EC1C4670-A2FA-4EAE-898A-1FA78D84019D}" srcId="{30007C14-730F-4295-804C-404B4FA9956F}" destId="{98B63804-7602-41CC-88A5-22F4881FDDA8}" srcOrd="0" destOrd="0" parTransId="{3246B3F6-291A-44CD-904F-F1B0D44B8C6C}" sibTransId="{96A54624-0F04-41ED-B4BB-86603EF2AF35}"/>
    <dgm:cxn modelId="{B745A850-680F-4F86-B9A0-ECD3B9FF3CB4}" type="presOf" srcId="{B83B603D-9898-4BA9-AD89-CE2231DC1EFD}" destId="{6E7F3D6C-D912-498D-B270-A5F6800B29AF}" srcOrd="0" destOrd="6" presId="urn:microsoft.com/office/officeart/2005/8/layout/hList1"/>
    <dgm:cxn modelId="{7DBAB474-B27E-480C-B6D5-89D8826E413B}" type="presOf" srcId="{23A70365-1990-47B9-9C21-6B3985AF67AE}" destId="{1B685F08-DD71-4F50-AF14-175971331B3C}" srcOrd="0" destOrd="0" presId="urn:microsoft.com/office/officeart/2005/8/layout/hList1"/>
    <dgm:cxn modelId="{58BD8282-7AC4-427A-99F0-EF94C156B027}" type="presOf" srcId="{26D44B65-6627-40D1-B8DF-53010D6C43A0}" destId="{6E7F3D6C-D912-498D-B270-A5F6800B29AF}" srcOrd="0" destOrd="2" presId="urn:microsoft.com/office/officeart/2005/8/layout/hList1"/>
    <dgm:cxn modelId="{E0917985-4BDE-4274-BEC6-62B4D3860055}" type="presOf" srcId="{30007C14-730F-4295-804C-404B4FA9956F}" destId="{1B001CE7-8296-467E-9D02-7D0207265FFA}" srcOrd="0" destOrd="0" presId="urn:microsoft.com/office/officeart/2005/8/layout/hList1"/>
    <dgm:cxn modelId="{02701692-9671-4F1D-8D39-A7388CE18701}" srcId="{30007C14-730F-4295-804C-404B4FA9956F}" destId="{91338536-0BAE-490F-8C11-2E025BE2E9B7}" srcOrd="3" destOrd="0" parTransId="{A9B0864D-4C80-465A-A6CC-5CC12E041C3A}" sibTransId="{3951BA4C-DF2E-44A5-9C0A-5F7F6603429F}"/>
    <dgm:cxn modelId="{8BD757A1-CC1C-43CC-A39C-CBC6B0A8AC65}" srcId="{26D44B65-6627-40D1-B8DF-53010D6C43A0}" destId="{B83B603D-9898-4BA9-AD89-CE2231DC1EFD}" srcOrd="3" destOrd="0" parTransId="{1F825224-E2AA-446F-AF3F-B9D635DB8D50}" sibTransId="{432984F6-FB38-46EE-9932-E6CA84821263}"/>
    <dgm:cxn modelId="{22F192A7-A42B-420C-ADE7-25321228A433}" type="presOf" srcId="{5C3DEA0B-AF54-4E7E-997B-F16C2A17A7AF}" destId="{6E7F3D6C-D912-498D-B270-A5F6800B29AF}" srcOrd="0" destOrd="1" presId="urn:microsoft.com/office/officeart/2005/8/layout/hList1"/>
    <dgm:cxn modelId="{81322BAE-EFC7-480A-AD64-5C221930C776}" type="presOf" srcId="{91338536-0BAE-490F-8C11-2E025BE2E9B7}" destId="{91B99BE9-156F-47EF-A1AC-9CD8484172BB}" srcOrd="0" destOrd="0" presId="urn:microsoft.com/office/officeart/2005/8/layout/hList1"/>
    <dgm:cxn modelId="{D99969C4-2CD6-4019-B791-08F18D8340F3}" srcId="{30007C14-730F-4295-804C-404B4FA9956F}" destId="{8A9E178A-14BA-4391-8960-F0AA3137AC54}" srcOrd="5" destOrd="0" parTransId="{59DB1780-C050-4B11-8F75-5A647FE8A1C8}" sibTransId="{4F8BC669-4482-4ACB-AF7A-169F46E4CFBB}"/>
    <dgm:cxn modelId="{5DD6E9CE-7E09-41B4-9AD0-7E779845A321}" srcId="{8A9E178A-14BA-4391-8960-F0AA3137AC54}" destId="{46582347-719A-4E25-BB84-913F405BB6D9}" srcOrd="0" destOrd="0" parTransId="{B77F8DD2-3F00-4FDF-A9B8-8D6B35C8A46B}" sibTransId="{BD41A9E9-1A44-466D-A1CE-C8FCF72107B7}"/>
    <dgm:cxn modelId="{3621BED8-DB8B-4EC7-8808-22FDFA65263F}" srcId="{30007C14-730F-4295-804C-404B4FA9956F}" destId="{0E8D8851-304F-43E8-99D6-5CFA74F2B6FD}" srcOrd="1" destOrd="0" parTransId="{A3A841DC-25DC-4C7B-855D-2B2BCD7A0B2C}" sibTransId="{952E61F8-B199-4E8A-A28B-B5952C486C0D}"/>
    <dgm:cxn modelId="{CE9950D9-9683-43D9-B74F-18A5A766D2CB}" srcId="{98B63804-7602-41CC-88A5-22F4881FDDA8}" destId="{23A70365-1990-47B9-9C21-6B3985AF67AE}" srcOrd="0" destOrd="0" parTransId="{8B52BE0C-2F22-4364-9FF5-490D5C38F9B6}" sibTransId="{E936BF7C-5B2B-4C0D-AE1A-07675E0ADB02}"/>
    <dgm:cxn modelId="{9FD097DF-E53F-4810-8914-78AAC968AD73}" srcId="{26D44B65-6627-40D1-B8DF-53010D6C43A0}" destId="{D8699320-4515-41DD-9822-25C60B5E537D}" srcOrd="1" destOrd="0" parTransId="{58E8936A-3C5B-4997-9C96-6F267AAF2E12}" sibTransId="{6C467895-B9D3-4600-875F-14DA124BFE28}"/>
    <dgm:cxn modelId="{2C5D5DF8-3F72-41C4-94B7-F30528C808AD}" type="presOf" srcId="{57B6784D-A192-47D4-9F2E-92600BC2EA4B}" destId="{D17B4BDD-4C61-4309-A47D-3270E3707A5C}" srcOrd="0" destOrd="0" presId="urn:microsoft.com/office/officeart/2005/8/layout/hList1"/>
    <dgm:cxn modelId="{4C5881C8-37E2-4CE4-A01C-BA12D55B41BD}" type="presParOf" srcId="{1B001CE7-8296-467E-9D02-7D0207265FFA}" destId="{AE1B9F57-850C-45E0-88FA-C47E020A8239}" srcOrd="0" destOrd="0" presId="urn:microsoft.com/office/officeart/2005/8/layout/hList1"/>
    <dgm:cxn modelId="{9C645061-8657-4EC5-A39B-1FE6219322DC}" type="presParOf" srcId="{AE1B9F57-850C-45E0-88FA-C47E020A8239}" destId="{56DBF5B2-F17D-4026-957C-E7D7D6490182}" srcOrd="0" destOrd="0" presId="urn:microsoft.com/office/officeart/2005/8/layout/hList1"/>
    <dgm:cxn modelId="{79BEF21B-CD18-4B21-B1AC-E4896261D9F4}" type="presParOf" srcId="{AE1B9F57-850C-45E0-88FA-C47E020A8239}" destId="{1B685F08-DD71-4F50-AF14-175971331B3C}" srcOrd="1" destOrd="0" presId="urn:microsoft.com/office/officeart/2005/8/layout/hList1"/>
    <dgm:cxn modelId="{1C55F7FD-8BCB-4568-A7EB-BC2F32D7B239}" type="presParOf" srcId="{1B001CE7-8296-467E-9D02-7D0207265FFA}" destId="{B6718EED-B8A2-4F35-AECA-34869A6C9A16}" srcOrd="1" destOrd="0" presId="urn:microsoft.com/office/officeart/2005/8/layout/hList1"/>
    <dgm:cxn modelId="{7AE7F003-5662-4193-9FE1-92DD63FC8DD6}" type="presParOf" srcId="{1B001CE7-8296-467E-9D02-7D0207265FFA}" destId="{0CB79A12-6A41-4F0F-B099-30127DF609E0}" srcOrd="2" destOrd="0" presId="urn:microsoft.com/office/officeart/2005/8/layout/hList1"/>
    <dgm:cxn modelId="{0A5FB6DF-246E-4DAE-AC26-7A655AF9D301}" type="presParOf" srcId="{0CB79A12-6A41-4F0F-B099-30127DF609E0}" destId="{96169DD4-3D46-481A-BF9E-B372DE290100}" srcOrd="0" destOrd="0" presId="urn:microsoft.com/office/officeart/2005/8/layout/hList1"/>
    <dgm:cxn modelId="{A3BF08A3-1DFA-4C05-8DEC-A90B8B9458F2}" type="presParOf" srcId="{0CB79A12-6A41-4F0F-B099-30127DF609E0}" destId="{74408E97-84F3-46B3-8E1A-EDA233208E3C}" srcOrd="1" destOrd="0" presId="urn:microsoft.com/office/officeart/2005/8/layout/hList1"/>
    <dgm:cxn modelId="{8962F910-F150-438E-A5AB-ED72AC9A6105}" type="presParOf" srcId="{1B001CE7-8296-467E-9D02-7D0207265FFA}" destId="{2DAFDAFD-72B9-4C2A-B122-CC793AC5A54E}" srcOrd="3" destOrd="0" presId="urn:microsoft.com/office/officeart/2005/8/layout/hList1"/>
    <dgm:cxn modelId="{08632FBD-1054-4429-AF07-74679D8681B1}" type="presParOf" srcId="{1B001CE7-8296-467E-9D02-7D0207265FFA}" destId="{10E98CFC-89D6-4482-9BF8-20E3AA015D4B}" srcOrd="4" destOrd="0" presId="urn:microsoft.com/office/officeart/2005/8/layout/hList1"/>
    <dgm:cxn modelId="{685A2C12-ED24-4369-89B5-5E7718C35620}" type="presParOf" srcId="{10E98CFC-89D6-4482-9BF8-20E3AA015D4B}" destId="{D17B4BDD-4C61-4309-A47D-3270E3707A5C}" srcOrd="0" destOrd="0" presId="urn:microsoft.com/office/officeart/2005/8/layout/hList1"/>
    <dgm:cxn modelId="{4B2028AE-7096-4837-8FDE-A69042922246}" type="presParOf" srcId="{10E98CFC-89D6-4482-9BF8-20E3AA015D4B}" destId="{3AD36EFF-D7C4-4F77-96C1-130A2FEFAE01}" srcOrd="1" destOrd="0" presId="urn:microsoft.com/office/officeart/2005/8/layout/hList1"/>
    <dgm:cxn modelId="{0BFABCF8-DE4E-43C1-8CF5-3B6137DE077C}" type="presParOf" srcId="{1B001CE7-8296-467E-9D02-7D0207265FFA}" destId="{6BCD79B3-BC5E-4BB1-8BF7-821BC9B48659}" srcOrd="5" destOrd="0" presId="urn:microsoft.com/office/officeart/2005/8/layout/hList1"/>
    <dgm:cxn modelId="{8A72993F-D75B-4402-9BD1-63F66AAA9451}" type="presParOf" srcId="{1B001CE7-8296-467E-9D02-7D0207265FFA}" destId="{2875CB12-AC15-4C16-91C6-5911E7DCBC8B}" srcOrd="6" destOrd="0" presId="urn:microsoft.com/office/officeart/2005/8/layout/hList1"/>
    <dgm:cxn modelId="{7A35E99A-7A26-48AB-BDCD-7EEADF63AB3A}" type="presParOf" srcId="{2875CB12-AC15-4C16-91C6-5911E7DCBC8B}" destId="{91B99BE9-156F-47EF-A1AC-9CD8484172BB}" srcOrd="0" destOrd="0" presId="urn:microsoft.com/office/officeart/2005/8/layout/hList1"/>
    <dgm:cxn modelId="{A322EF6C-A2C8-4605-BCB8-8D82B28B794C}" type="presParOf" srcId="{2875CB12-AC15-4C16-91C6-5911E7DCBC8B}" destId="{DF2F9367-2B19-4B72-A2CA-995A0FD3A488}" srcOrd="1" destOrd="0" presId="urn:microsoft.com/office/officeart/2005/8/layout/hList1"/>
    <dgm:cxn modelId="{1444836D-3631-4973-8CA8-A5A2086CB94B}" type="presParOf" srcId="{1B001CE7-8296-467E-9D02-7D0207265FFA}" destId="{11C2DA8E-48B9-413E-96B0-8931601BD492}" srcOrd="7" destOrd="0" presId="urn:microsoft.com/office/officeart/2005/8/layout/hList1"/>
    <dgm:cxn modelId="{71A83F69-7A0E-4D31-B9B1-5D79AB64CD1D}" type="presParOf" srcId="{1B001CE7-8296-467E-9D02-7D0207265FFA}" destId="{5B3D07B7-1737-4D45-ACD2-B2167709BDF0}" srcOrd="8" destOrd="0" presId="urn:microsoft.com/office/officeart/2005/8/layout/hList1"/>
    <dgm:cxn modelId="{438211F3-544E-4D96-8A14-5222BCA19EC8}" type="presParOf" srcId="{5B3D07B7-1737-4D45-ACD2-B2167709BDF0}" destId="{00F4811A-20DD-4F93-9714-0C8310AF8FBF}" srcOrd="0" destOrd="0" presId="urn:microsoft.com/office/officeart/2005/8/layout/hList1"/>
    <dgm:cxn modelId="{2A622AE5-376F-49F3-9670-3D6E47B1AE43}" type="presParOf" srcId="{5B3D07B7-1737-4D45-ACD2-B2167709BDF0}" destId="{156A5452-2237-469E-9904-2A6C930C1917}" srcOrd="1" destOrd="0" presId="urn:microsoft.com/office/officeart/2005/8/layout/hList1"/>
    <dgm:cxn modelId="{FA92170A-965C-41BD-83C7-F070B6607518}" type="presParOf" srcId="{1B001CE7-8296-467E-9D02-7D0207265FFA}" destId="{7FC857BC-B22A-4333-BEF6-2C044516703B}" srcOrd="9" destOrd="0" presId="urn:microsoft.com/office/officeart/2005/8/layout/hList1"/>
    <dgm:cxn modelId="{2E2775C4-0A7B-41EF-84BF-5B4AA7CE5289}" type="presParOf" srcId="{1B001CE7-8296-467E-9D02-7D0207265FFA}" destId="{04220608-0198-4448-ADFF-CAEBCB81FD05}" srcOrd="10" destOrd="0" presId="urn:microsoft.com/office/officeart/2005/8/layout/hList1"/>
    <dgm:cxn modelId="{605D0148-5827-4DCC-B49F-B3B7EF6F01A3}" type="presParOf" srcId="{04220608-0198-4448-ADFF-CAEBCB81FD05}" destId="{0B5F8448-0D6C-48BE-98C6-B12AFBD2FFB5}" srcOrd="0" destOrd="0" presId="urn:microsoft.com/office/officeart/2005/8/layout/hList1"/>
    <dgm:cxn modelId="{8EB08156-E001-4889-AC15-38C7AC825E24}" type="presParOf" srcId="{04220608-0198-4448-ADFF-CAEBCB81FD05}" destId="{6E7F3D6C-D912-498D-B270-A5F6800B29A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B41446-80CF-4D76-97E9-5F3182006673}" type="doc">
      <dgm:prSet loTypeId="urn:microsoft.com/office/officeart/2005/8/layout/vList2" loCatId="list" qsTypeId="urn:microsoft.com/office/officeart/2005/8/quickstyle/simple4" qsCatId="simple" csTypeId="urn:microsoft.com/office/officeart/2005/8/colors/accent6_2" csCatId="accent6" phldr="1"/>
      <dgm:spPr/>
      <dgm:t>
        <a:bodyPr/>
        <a:lstStyle/>
        <a:p>
          <a:endParaRPr lang="en-US"/>
        </a:p>
      </dgm:t>
    </dgm:pt>
    <dgm:pt modelId="{E156E68D-6BDC-4C76-AC6B-3B9DBBFE7C0B}">
      <dgm:prSet phldrT="[Text]"/>
      <dgm:spPr>
        <a:solidFill>
          <a:schemeClr val="tx2"/>
        </a:solidFill>
      </dgm:spPr>
      <dgm:t>
        <a:bodyPr/>
        <a:lstStyle/>
        <a:p>
          <a:pPr algn="l" rtl="0">
            <a:lnSpc>
              <a:spcPct val="90000"/>
            </a:lnSpc>
          </a:pPr>
          <a:r>
            <a:rPr lang="en-US" sz="2800">
              <a:latin typeface="Arial"/>
              <a:ea typeface="+mn-ea"/>
              <a:cs typeface="+mn-cs"/>
            </a:rPr>
            <a:t>Uphold</a:t>
          </a:r>
          <a:r>
            <a:rPr lang="en-US" sz="2800">
              <a:ea typeface="+mn-ea"/>
              <a:cs typeface="+mn-cs"/>
            </a:rPr>
            <a:t> and promote the Union’s values and interests worldwide, to pursue objectives and principles of the Union’s external action (Art 3(5), 8 and 21 TEU) </a:t>
          </a:r>
        </a:p>
      </dgm:t>
    </dgm:pt>
    <dgm:pt modelId="{55B87D42-2722-49FF-B3EC-CB82589C748B}" type="parTrans" cxnId="{626A32E2-386F-4032-825A-4EF42BE95CD3}">
      <dgm:prSet/>
      <dgm:spPr/>
      <dgm:t>
        <a:bodyPr/>
        <a:lstStyle/>
        <a:p>
          <a:endParaRPr lang="en-US"/>
        </a:p>
      </dgm:t>
    </dgm:pt>
    <dgm:pt modelId="{D6ED3957-34F1-47A2-9954-708B38DA6008}" type="sibTrans" cxnId="{626A32E2-386F-4032-825A-4EF42BE95CD3}">
      <dgm:prSet/>
      <dgm:spPr/>
      <dgm:t>
        <a:bodyPr/>
        <a:lstStyle/>
        <a:p>
          <a:endParaRPr lang="en-US"/>
        </a:p>
      </dgm:t>
    </dgm:pt>
    <dgm:pt modelId="{F4B7113D-2503-49BA-AC53-DA088638D45F}">
      <dgm:prSet phldrT="[Text]" phldr="0"/>
      <dgm:spPr>
        <a:solidFill>
          <a:schemeClr val="tx2"/>
        </a:solidFill>
      </dgm:spPr>
      <dgm:t>
        <a:bodyPr/>
        <a:lstStyle/>
        <a:p>
          <a:pPr algn="l" rtl="0">
            <a:lnSpc>
              <a:spcPct val="90000"/>
            </a:lnSpc>
          </a:pPr>
          <a:r>
            <a:rPr lang="en-US" sz="2800">
              <a:latin typeface="Arial"/>
              <a:ea typeface="+mn-ea"/>
              <a:cs typeface="+mn-cs"/>
            </a:rPr>
            <a:t>Contribute</a:t>
          </a:r>
          <a:r>
            <a:rPr lang="en-US" sz="2800">
              <a:ea typeface="+mn-ea"/>
              <a:cs typeface="+mn-cs"/>
            </a:rPr>
            <a:t> to the promotion of multilateralism and a rules-based international order</a:t>
          </a:r>
        </a:p>
      </dgm:t>
    </dgm:pt>
    <dgm:pt modelId="{61899B31-AE02-4DB4-B2FF-53756033B483}" type="parTrans" cxnId="{F7262742-33FA-485C-BAA7-058D3F88C19A}">
      <dgm:prSet/>
      <dgm:spPr/>
      <dgm:t>
        <a:bodyPr/>
        <a:lstStyle/>
        <a:p>
          <a:endParaRPr lang="en-US"/>
        </a:p>
      </dgm:t>
    </dgm:pt>
    <dgm:pt modelId="{A1F7FDB6-FC53-43CB-829C-407A4AA17DF3}" type="sibTrans" cxnId="{F7262742-33FA-485C-BAA7-058D3F88C19A}">
      <dgm:prSet/>
      <dgm:spPr/>
      <dgm:t>
        <a:bodyPr/>
        <a:lstStyle/>
        <a:p>
          <a:endParaRPr lang="en-US"/>
        </a:p>
      </dgm:t>
    </dgm:pt>
    <dgm:pt modelId="{58F52886-7B81-4969-A826-6567CCA8078A}">
      <dgm:prSet phldrT="[Text]"/>
      <dgm:spPr>
        <a:solidFill>
          <a:schemeClr val="tx2"/>
        </a:solidFill>
      </dgm:spPr>
      <dgm:t>
        <a:bodyPr/>
        <a:lstStyle/>
        <a:p>
          <a:pPr algn="l" rtl="0">
            <a:lnSpc>
              <a:spcPct val="90000"/>
            </a:lnSpc>
          </a:pPr>
          <a:r>
            <a:rPr lang="en-US" sz="2800">
              <a:latin typeface="Arial"/>
              <a:ea typeface="+mn-ea"/>
              <a:cs typeface="+mn-cs"/>
            </a:rPr>
            <a:t>Promote</a:t>
          </a:r>
          <a:r>
            <a:rPr lang="en-US" sz="2800">
              <a:ea typeface="+mn-ea"/>
              <a:cs typeface="+mn-cs"/>
            </a:rPr>
            <a:t> stronger mutually beneficial partnerships with partner countries</a:t>
          </a:r>
        </a:p>
      </dgm:t>
    </dgm:pt>
    <dgm:pt modelId="{FD90E11D-A6ED-4CDA-89E3-A93CD72147DC}" type="parTrans" cxnId="{C4D463E3-5770-457B-AFEE-96E7B775B2D8}">
      <dgm:prSet/>
      <dgm:spPr/>
      <dgm:t>
        <a:bodyPr/>
        <a:lstStyle/>
        <a:p>
          <a:endParaRPr lang="en-US"/>
        </a:p>
      </dgm:t>
    </dgm:pt>
    <dgm:pt modelId="{5CEC582B-303E-4625-B36A-C52B0C072E0D}" type="sibTrans" cxnId="{C4D463E3-5770-457B-AFEE-96E7B775B2D8}">
      <dgm:prSet/>
      <dgm:spPr/>
      <dgm:t>
        <a:bodyPr/>
        <a:lstStyle/>
        <a:p>
          <a:endParaRPr lang="en-US"/>
        </a:p>
      </dgm:t>
    </dgm:pt>
    <dgm:pt modelId="{1CC2B339-69FE-4F37-84CD-00BCA31B788A}">
      <dgm:prSet phldr="0"/>
      <dgm:spPr>
        <a:solidFill>
          <a:schemeClr val="tx2"/>
        </a:solidFill>
      </dgm:spPr>
      <dgm:t>
        <a:bodyPr/>
        <a:lstStyle/>
        <a:p>
          <a:pPr algn="l" rtl="0">
            <a:lnSpc>
              <a:spcPct val="90000"/>
            </a:lnSpc>
          </a:pPr>
          <a:r>
            <a:rPr lang="en-US" sz="2800">
              <a:latin typeface="+mj-lt"/>
              <a:ea typeface="+mn-ea"/>
              <a:cs typeface="+mn-cs"/>
            </a:rPr>
            <a:t>Achievement of the international commitments and objectives, as the SDGs</a:t>
          </a:r>
        </a:p>
      </dgm:t>
    </dgm:pt>
    <dgm:pt modelId="{23374709-40D0-4D82-B9A9-B3AFB058E87E}" type="parTrans" cxnId="{02E3546F-9442-4979-B53F-0C06A65F3A1B}">
      <dgm:prSet/>
      <dgm:spPr/>
      <dgm:t>
        <a:bodyPr/>
        <a:lstStyle/>
        <a:p>
          <a:endParaRPr lang="en-IE"/>
        </a:p>
      </dgm:t>
    </dgm:pt>
    <dgm:pt modelId="{5DCB8944-155D-47D5-B73B-B2EDCAE21C74}" type="sibTrans" cxnId="{02E3546F-9442-4979-B53F-0C06A65F3A1B}">
      <dgm:prSet/>
      <dgm:spPr/>
      <dgm:t>
        <a:bodyPr/>
        <a:lstStyle/>
        <a:p>
          <a:endParaRPr lang="en-IE"/>
        </a:p>
      </dgm:t>
    </dgm:pt>
    <dgm:pt modelId="{942B4E3D-6BAD-43CA-9E33-5D01994F006F}" type="pres">
      <dgm:prSet presAssocID="{2AB41446-80CF-4D76-97E9-5F3182006673}" presName="linear" presStyleCnt="0">
        <dgm:presLayoutVars>
          <dgm:animLvl val="lvl"/>
          <dgm:resizeHandles val="exact"/>
        </dgm:presLayoutVars>
      </dgm:prSet>
      <dgm:spPr/>
    </dgm:pt>
    <dgm:pt modelId="{622D8529-96AB-4342-B10A-FF0CC5F207C7}" type="pres">
      <dgm:prSet presAssocID="{E156E68D-6BDC-4C76-AC6B-3B9DBBFE7C0B}" presName="parentText" presStyleLbl="node1" presStyleIdx="0" presStyleCnt="4">
        <dgm:presLayoutVars>
          <dgm:chMax val="0"/>
          <dgm:bulletEnabled val="1"/>
        </dgm:presLayoutVars>
      </dgm:prSet>
      <dgm:spPr/>
    </dgm:pt>
    <dgm:pt modelId="{2B5D0285-04E5-4FD2-815D-FCBF6BA93D8D}" type="pres">
      <dgm:prSet presAssocID="{D6ED3957-34F1-47A2-9954-708B38DA6008}" presName="spacer" presStyleCnt="0"/>
      <dgm:spPr/>
    </dgm:pt>
    <dgm:pt modelId="{C65508E0-400A-4E77-8A72-E35BC57A9E2A}" type="pres">
      <dgm:prSet presAssocID="{F4B7113D-2503-49BA-AC53-DA088638D45F}" presName="parentText" presStyleLbl="node1" presStyleIdx="1" presStyleCnt="4">
        <dgm:presLayoutVars>
          <dgm:chMax val="0"/>
          <dgm:bulletEnabled val="1"/>
        </dgm:presLayoutVars>
      </dgm:prSet>
      <dgm:spPr/>
    </dgm:pt>
    <dgm:pt modelId="{CE7E30A1-5722-47AF-9226-C4EE562679C5}" type="pres">
      <dgm:prSet presAssocID="{A1F7FDB6-FC53-43CB-829C-407A4AA17DF3}" presName="spacer" presStyleCnt="0"/>
      <dgm:spPr/>
    </dgm:pt>
    <dgm:pt modelId="{6E3A5D33-E920-4DF8-8A72-DEBDDDBDB27C}" type="pres">
      <dgm:prSet presAssocID="{1CC2B339-69FE-4F37-84CD-00BCA31B788A}" presName="parentText" presStyleLbl="node1" presStyleIdx="2" presStyleCnt="4">
        <dgm:presLayoutVars>
          <dgm:chMax val="0"/>
          <dgm:bulletEnabled val="1"/>
        </dgm:presLayoutVars>
      </dgm:prSet>
      <dgm:spPr/>
    </dgm:pt>
    <dgm:pt modelId="{30E0F6D2-D2FB-463A-A119-707DE3C0BB76}" type="pres">
      <dgm:prSet presAssocID="{5DCB8944-155D-47D5-B73B-B2EDCAE21C74}" presName="spacer" presStyleCnt="0"/>
      <dgm:spPr/>
    </dgm:pt>
    <dgm:pt modelId="{9B1CE0CE-77E8-4960-A4EB-3459657C6435}" type="pres">
      <dgm:prSet presAssocID="{58F52886-7B81-4969-A826-6567CCA8078A}" presName="parentText" presStyleLbl="node1" presStyleIdx="3" presStyleCnt="4">
        <dgm:presLayoutVars>
          <dgm:chMax val="0"/>
          <dgm:bulletEnabled val="1"/>
        </dgm:presLayoutVars>
      </dgm:prSet>
      <dgm:spPr/>
    </dgm:pt>
  </dgm:ptLst>
  <dgm:cxnLst>
    <dgm:cxn modelId="{F0490533-1384-46F2-B990-545798B3F107}" type="presOf" srcId="{E156E68D-6BDC-4C76-AC6B-3B9DBBFE7C0B}" destId="{622D8529-96AB-4342-B10A-FF0CC5F207C7}" srcOrd="0" destOrd="0" presId="urn:microsoft.com/office/officeart/2005/8/layout/vList2"/>
    <dgm:cxn modelId="{F7262742-33FA-485C-BAA7-058D3F88C19A}" srcId="{2AB41446-80CF-4D76-97E9-5F3182006673}" destId="{F4B7113D-2503-49BA-AC53-DA088638D45F}" srcOrd="1" destOrd="0" parTransId="{61899B31-AE02-4DB4-B2FF-53756033B483}" sibTransId="{A1F7FDB6-FC53-43CB-829C-407A4AA17DF3}"/>
    <dgm:cxn modelId="{A29A5465-C66C-4C74-B0DF-A5DBBB0C3894}" type="presOf" srcId="{F4B7113D-2503-49BA-AC53-DA088638D45F}" destId="{C65508E0-400A-4E77-8A72-E35BC57A9E2A}" srcOrd="0" destOrd="0" presId="urn:microsoft.com/office/officeart/2005/8/layout/vList2"/>
    <dgm:cxn modelId="{02E3546F-9442-4979-B53F-0C06A65F3A1B}" srcId="{2AB41446-80CF-4D76-97E9-5F3182006673}" destId="{1CC2B339-69FE-4F37-84CD-00BCA31B788A}" srcOrd="2" destOrd="0" parTransId="{23374709-40D0-4D82-B9A9-B3AFB058E87E}" sibTransId="{5DCB8944-155D-47D5-B73B-B2EDCAE21C74}"/>
    <dgm:cxn modelId="{D1402B50-307A-40A7-853A-7910094E2A55}" type="presOf" srcId="{2AB41446-80CF-4D76-97E9-5F3182006673}" destId="{942B4E3D-6BAD-43CA-9E33-5D01994F006F}" srcOrd="0" destOrd="0" presId="urn:microsoft.com/office/officeart/2005/8/layout/vList2"/>
    <dgm:cxn modelId="{F98A65CA-F1DB-4197-AF71-1C7BE3A148F4}" type="presOf" srcId="{58F52886-7B81-4969-A826-6567CCA8078A}" destId="{9B1CE0CE-77E8-4960-A4EB-3459657C6435}" srcOrd="0" destOrd="0" presId="urn:microsoft.com/office/officeart/2005/8/layout/vList2"/>
    <dgm:cxn modelId="{626A32E2-386F-4032-825A-4EF42BE95CD3}" srcId="{2AB41446-80CF-4D76-97E9-5F3182006673}" destId="{E156E68D-6BDC-4C76-AC6B-3B9DBBFE7C0B}" srcOrd="0" destOrd="0" parTransId="{55B87D42-2722-49FF-B3EC-CB82589C748B}" sibTransId="{D6ED3957-34F1-47A2-9954-708B38DA6008}"/>
    <dgm:cxn modelId="{C4D463E3-5770-457B-AFEE-96E7B775B2D8}" srcId="{2AB41446-80CF-4D76-97E9-5F3182006673}" destId="{58F52886-7B81-4969-A826-6567CCA8078A}" srcOrd="3" destOrd="0" parTransId="{FD90E11D-A6ED-4CDA-89E3-A93CD72147DC}" sibTransId="{5CEC582B-303E-4625-B36A-C52B0C072E0D}"/>
    <dgm:cxn modelId="{AE7699E9-47F8-4CB0-B6C2-7AE2F0BAEBF8}" type="presOf" srcId="{1CC2B339-69FE-4F37-84CD-00BCA31B788A}" destId="{6E3A5D33-E920-4DF8-8A72-DEBDDDBDB27C}" srcOrd="0" destOrd="0" presId="urn:microsoft.com/office/officeart/2005/8/layout/vList2"/>
    <dgm:cxn modelId="{FE00AB17-0A1A-41EB-AD92-DCCE5080B3BB}" type="presParOf" srcId="{942B4E3D-6BAD-43CA-9E33-5D01994F006F}" destId="{622D8529-96AB-4342-B10A-FF0CC5F207C7}" srcOrd="0" destOrd="0" presId="urn:microsoft.com/office/officeart/2005/8/layout/vList2"/>
    <dgm:cxn modelId="{677D8384-758C-49B8-9B11-55EADF5150B2}" type="presParOf" srcId="{942B4E3D-6BAD-43CA-9E33-5D01994F006F}" destId="{2B5D0285-04E5-4FD2-815D-FCBF6BA93D8D}" srcOrd="1" destOrd="0" presId="urn:microsoft.com/office/officeart/2005/8/layout/vList2"/>
    <dgm:cxn modelId="{3B5B0297-0B66-4D28-BF07-CF61C5BF2A69}" type="presParOf" srcId="{942B4E3D-6BAD-43CA-9E33-5D01994F006F}" destId="{C65508E0-400A-4E77-8A72-E35BC57A9E2A}" srcOrd="2" destOrd="0" presId="urn:microsoft.com/office/officeart/2005/8/layout/vList2"/>
    <dgm:cxn modelId="{9862F56A-7D1D-4DA4-BD73-0F9D8540339D}" type="presParOf" srcId="{942B4E3D-6BAD-43CA-9E33-5D01994F006F}" destId="{CE7E30A1-5722-47AF-9226-C4EE562679C5}" srcOrd="3" destOrd="0" presId="urn:microsoft.com/office/officeart/2005/8/layout/vList2"/>
    <dgm:cxn modelId="{A3B99B9E-AC59-4508-8EBD-0B0176FAA0B8}" type="presParOf" srcId="{942B4E3D-6BAD-43CA-9E33-5D01994F006F}" destId="{6E3A5D33-E920-4DF8-8A72-DEBDDDBDB27C}" srcOrd="4" destOrd="0" presId="urn:microsoft.com/office/officeart/2005/8/layout/vList2"/>
    <dgm:cxn modelId="{173869BB-5D23-4C7E-B0D6-1607177D8879}" type="presParOf" srcId="{942B4E3D-6BAD-43CA-9E33-5D01994F006F}" destId="{30E0F6D2-D2FB-463A-A119-707DE3C0BB76}" srcOrd="5" destOrd="0" presId="urn:microsoft.com/office/officeart/2005/8/layout/vList2"/>
    <dgm:cxn modelId="{F0F70885-4FD9-4D3E-8D50-4E42C6B6FC2C}" type="presParOf" srcId="{942B4E3D-6BAD-43CA-9E33-5D01994F006F}" destId="{9B1CE0CE-77E8-4960-A4EB-3459657C6435}"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2C3362-B590-4E6F-A782-0F750B4C841D}"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7EE1BA3B-6CBE-48CA-BBB4-E822F121BB7B}">
      <dgm:prSet phldrT="[Text]" phldr="0" custT="1"/>
      <dgm:spPr/>
      <dgm:t>
        <a:bodyPr/>
        <a:lstStyle/>
        <a:p>
          <a:pPr rtl="0"/>
          <a:r>
            <a:rPr lang="en-US" sz="1100"/>
            <a:t>Concentrate means where they can make the most transformational impact</a:t>
          </a:r>
        </a:p>
      </dgm:t>
    </dgm:pt>
    <dgm:pt modelId="{A208A69F-7461-4C86-8252-68F52DC1CF1A}" type="parTrans" cxnId="{01C0C56F-736F-41C2-AED6-AED90241915B}">
      <dgm:prSet/>
      <dgm:spPr/>
      <dgm:t>
        <a:bodyPr/>
        <a:lstStyle/>
        <a:p>
          <a:endParaRPr lang="en-US" sz="1100"/>
        </a:p>
      </dgm:t>
    </dgm:pt>
    <dgm:pt modelId="{03EC43C7-6D69-49CD-800A-51EAD609E511}" type="sibTrans" cxnId="{01C0C56F-736F-41C2-AED6-AED90241915B}">
      <dgm:prSet/>
      <dgm:spPr/>
      <dgm:t>
        <a:bodyPr/>
        <a:lstStyle/>
        <a:p>
          <a:endParaRPr lang="en-US" sz="1100"/>
        </a:p>
      </dgm:t>
    </dgm:pt>
    <dgm:pt modelId="{60E9D508-4F2D-4B55-B1F7-89CA06AC303C}">
      <dgm:prSet phldrT="[Text]" phldr="0" custT="1"/>
      <dgm:spPr/>
      <dgm:t>
        <a:bodyPr/>
        <a:lstStyle/>
        <a:p>
          <a:pPr rtl="0"/>
          <a:r>
            <a:rPr lang="en-US" sz="1100"/>
            <a:t>Engage in contexts experiencing extremely high levels of fragility, conflict areas, and other complex settings</a:t>
          </a:r>
        </a:p>
      </dgm:t>
    </dgm:pt>
    <dgm:pt modelId="{B63CC08D-703E-4CB2-A3EA-3DB123AC1C14}" type="parTrans" cxnId="{AD1B0FBC-5B6D-4329-8C13-6A7FDAA573EC}">
      <dgm:prSet/>
      <dgm:spPr/>
      <dgm:t>
        <a:bodyPr/>
        <a:lstStyle/>
        <a:p>
          <a:endParaRPr lang="en-US" sz="1100"/>
        </a:p>
      </dgm:t>
    </dgm:pt>
    <dgm:pt modelId="{28A7EB06-AD0D-4BDD-AFCE-734407F48F49}" type="sibTrans" cxnId="{AD1B0FBC-5B6D-4329-8C13-6A7FDAA573EC}">
      <dgm:prSet/>
      <dgm:spPr/>
      <dgm:t>
        <a:bodyPr/>
        <a:lstStyle/>
        <a:p>
          <a:endParaRPr lang="en-US" sz="1100"/>
        </a:p>
      </dgm:t>
    </dgm:pt>
    <dgm:pt modelId="{65D1484A-04CB-447A-B476-8E6D407D649D}">
      <dgm:prSet phldr="0" custT="1"/>
      <dgm:spPr/>
      <dgm:t>
        <a:bodyPr/>
        <a:lstStyle/>
        <a:p>
          <a:pPr rtl="0"/>
          <a:r>
            <a:rPr lang="en-US" sz="1100"/>
            <a:t>Promote, develop and consolidate the principles of democracy, good governance, the rule of law and respect for human rights and fundamental freedoms</a:t>
          </a:r>
        </a:p>
      </dgm:t>
    </dgm:pt>
    <dgm:pt modelId="{301031F8-EF45-412A-B9FF-D62078AB132D}" type="parTrans" cxnId="{9C85BE15-FB09-4634-B81A-CD5A29310CF2}">
      <dgm:prSet/>
      <dgm:spPr/>
      <dgm:t>
        <a:bodyPr/>
        <a:lstStyle/>
        <a:p>
          <a:endParaRPr lang="en-IE" sz="1100"/>
        </a:p>
      </dgm:t>
    </dgm:pt>
    <dgm:pt modelId="{C6BBAAE4-EA71-455C-8419-497C3AA0F0F5}" type="sibTrans" cxnId="{9C85BE15-FB09-4634-B81A-CD5A29310CF2}">
      <dgm:prSet/>
      <dgm:spPr/>
      <dgm:t>
        <a:bodyPr/>
        <a:lstStyle/>
        <a:p>
          <a:endParaRPr lang="en-IE" sz="1100"/>
        </a:p>
      </dgm:t>
    </dgm:pt>
    <dgm:pt modelId="{85F3CC02-9A97-414D-8FCC-AE97D2AF0BFF}">
      <dgm:prSet phldr="0" custT="1"/>
      <dgm:spPr/>
      <dgm:t>
        <a:bodyPr/>
        <a:lstStyle/>
        <a:p>
          <a:pPr rtl="0"/>
          <a:r>
            <a:rPr lang="en-US" sz="1100"/>
            <a:t>Apply a human rights-based approach guided by the principles of ‘leaving no one behind’, equality, non-discrimination on any grounds</a:t>
          </a:r>
        </a:p>
      </dgm:t>
    </dgm:pt>
    <dgm:pt modelId="{6F4D743D-9177-4B8F-83AA-3D1759B7290E}" type="parTrans" cxnId="{1B2E8368-B989-4290-8216-CD1A96D07E65}">
      <dgm:prSet/>
      <dgm:spPr/>
      <dgm:t>
        <a:bodyPr/>
        <a:lstStyle/>
        <a:p>
          <a:endParaRPr lang="en-IE" sz="1100"/>
        </a:p>
      </dgm:t>
    </dgm:pt>
    <dgm:pt modelId="{E3469DB4-7E9C-4176-BA60-908BE302CFF0}" type="sibTrans" cxnId="{1B2E8368-B989-4290-8216-CD1A96D07E65}">
      <dgm:prSet/>
      <dgm:spPr/>
      <dgm:t>
        <a:bodyPr/>
        <a:lstStyle/>
        <a:p>
          <a:endParaRPr lang="en-IE" sz="1100"/>
        </a:p>
      </dgm:t>
    </dgm:pt>
    <dgm:pt modelId="{A9F010B2-AB7B-4126-8B45-06333494BF36}">
      <dgm:prSet phldr="0" custT="1"/>
      <dgm:spPr/>
      <dgm:t>
        <a:bodyPr/>
        <a:lstStyle/>
        <a:p>
          <a:pPr rtl="0"/>
          <a:r>
            <a:rPr lang="en-US" sz="1100"/>
            <a:t>Promote gender equality and girls’ and women’s empowerment and prevent and fight violence against women and domestic violence</a:t>
          </a:r>
        </a:p>
      </dgm:t>
    </dgm:pt>
    <dgm:pt modelId="{058CCDE7-03B2-4AC9-A6E0-16F66A43774F}" type="parTrans" cxnId="{C93598B2-B6A5-42C2-95F5-3FF2B5817BB3}">
      <dgm:prSet/>
      <dgm:spPr/>
      <dgm:t>
        <a:bodyPr/>
        <a:lstStyle/>
        <a:p>
          <a:endParaRPr lang="en-IE" sz="1100"/>
        </a:p>
      </dgm:t>
    </dgm:pt>
    <dgm:pt modelId="{2E878510-23BE-49CB-9398-9AE44F0BB208}" type="sibTrans" cxnId="{C93598B2-B6A5-42C2-95F5-3FF2B5817BB3}">
      <dgm:prSet/>
      <dgm:spPr/>
      <dgm:t>
        <a:bodyPr/>
        <a:lstStyle/>
        <a:p>
          <a:endParaRPr lang="en-IE" sz="1100"/>
        </a:p>
      </dgm:t>
    </dgm:pt>
    <dgm:pt modelId="{6C62A789-C417-4DD6-90EE-321E44B25B1C}">
      <dgm:prSet phldr="0" custT="1"/>
      <dgm:spPr/>
      <dgm:t>
        <a:bodyPr/>
        <a:lstStyle/>
        <a:p>
          <a:pPr rtl="0"/>
          <a:r>
            <a:rPr lang="en-US" sz="1100"/>
            <a:t>Base cooperation on development effectiveness principles, and promote multilateralism</a:t>
          </a:r>
        </a:p>
      </dgm:t>
    </dgm:pt>
    <dgm:pt modelId="{401F3BBB-DF76-4082-A31E-C9614CC2DCA6}" type="parTrans" cxnId="{1D604922-2691-4082-994F-7D29259A2C0D}">
      <dgm:prSet/>
      <dgm:spPr/>
      <dgm:t>
        <a:bodyPr/>
        <a:lstStyle/>
        <a:p>
          <a:endParaRPr lang="en-IE" sz="1100"/>
        </a:p>
      </dgm:t>
    </dgm:pt>
    <dgm:pt modelId="{DDCDB2B7-7DF0-4CF7-A8AC-D66CE488095E}" type="sibTrans" cxnId="{1D604922-2691-4082-994F-7D29259A2C0D}">
      <dgm:prSet/>
      <dgm:spPr/>
      <dgm:t>
        <a:bodyPr/>
        <a:lstStyle/>
        <a:p>
          <a:endParaRPr lang="en-IE" sz="1100"/>
        </a:p>
      </dgm:t>
    </dgm:pt>
    <dgm:pt modelId="{449B15FE-F87C-447E-AB7B-AE4CB4BB5069}">
      <dgm:prSet phldr="0" custT="1"/>
      <dgm:spPr/>
      <dgm:t>
        <a:bodyPr/>
        <a:lstStyle/>
        <a:p>
          <a:pPr rtl="0"/>
          <a:r>
            <a:rPr lang="en-US" sz="1100"/>
            <a:t>Ensure that relevant stakeholders of partner countries, including civil society organisations and local authorities, are duly consulted and have timely access to relevant information</a:t>
          </a:r>
        </a:p>
      </dgm:t>
    </dgm:pt>
    <dgm:pt modelId="{3DD88A17-F8FC-4144-AA52-969605F4B5B7}" type="parTrans" cxnId="{E55FCDA7-2E21-4F30-A15E-01722ECDFF51}">
      <dgm:prSet/>
      <dgm:spPr/>
      <dgm:t>
        <a:bodyPr/>
        <a:lstStyle/>
        <a:p>
          <a:endParaRPr lang="en-IE" sz="1100"/>
        </a:p>
      </dgm:t>
    </dgm:pt>
    <dgm:pt modelId="{8BDC784B-B578-442B-A2D1-FC7A75B20059}" type="sibTrans" cxnId="{E55FCDA7-2E21-4F30-A15E-01722ECDFF51}">
      <dgm:prSet/>
      <dgm:spPr/>
      <dgm:t>
        <a:bodyPr/>
        <a:lstStyle/>
        <a:p>
          <a:endParaRPr lang="en-IE" sz="1100"/>
        </a:p>
      </dgm:t>
    </dgm:pt>
    <dgm:pt modelId="{83DC9EEC-15CD-4C63-A287-E35202A05CC9}" type="pres">
      <dgm:prSet presAssocID="{462C3362-B590-4E6F-A782-0F750B4C841D}" presName="linear" presStyleCnt="0">
        <dgm:presLayoutVars>
          <dgm:animLvl val="lvl"/>
          <dgm:resizeHandles val="exact"/>
        </dgm:presLayoutVars>
      </dgm:prSet>
      <dgm:spPr/>
    </dgm:pt>
    <dgm:pt modelId="{F625CB2B-D5E8-486B-A93F-6C0EA6130C3E}" type="pres">
      <dgm:prSet presAssocID="{7EE1BA3B-6CBE-48CA-BBB4-E822F121BB7B}" presName="parentText" presStyleLbl="node1" presStyleIdx="0" presStyleCnt="7">
        <dgm:presLayoutVars>
          <dgm:chMax val="0"/>
          <dgm:bulletEnabled val="1"/>
        </dgm:presLayoutVars>
      </dgm:prSet>
      <dgm:spPr/>
    </dgm:pt>
    <dgm:pt modelId="{00CEE911-1ECD-49C9-96DF-F9412FE6875D}" type="pres">
      <dgm:prSet presAssocID="{03EC43C7-6D69-49CD-800A-51EAD609E511}" presName="spacer" presStyleCnt="0"/>
      <dgm:spPr/>
    </dgm:pt>
    <dgm:pt modelId="{EF182DCD-2B65-4F07-9DB7-342C7A1B49A7}" type="pres">
      <dgm:prSet presAssocID="{60E9D508-4F2D-4B55-B1F7-89CA06AC303C}" presName="parentText" presStyleLbl="node1" presStyleIdx="1" presStyleCnt="7">
        <dgm:presLayoutVars>
          <dgm:chMax val="0"/>
          <dgm:bulletEnabled val="1"/>
        </dgm:presLayoutVars>
      </dgm:prSet>
      <dgm:spPr/>
    </dgm:pt>
    <dgm:pt modelId="{19F95B5F-3F67-46C2-8877-1442A7287E79}" type="pres">
      <dgm:prSet presAssocID="{28A7EB06-AD0D-4BDD-AFCE-734407F48F49}" presName="spacer" presStyleCnt="0"/>
      <dgm:spPr/>
    </dgm:pt>
    <dgm:pt modelId="{8DCC86BA-CAB4-42AC-B183-30D2DEF11986}" type="pres">
      <dgm:prSet presAssocID="{65D1484A-04CB-447A-B476-8E6D407D649D}" presName="parentText" presStyleLbl="node1" presStyleIdx="2" presStyleCnt="7">
        <dgm:presLayoutVars>
          <dgm:chMax val="0"/>
          <dgm:bulletEnabled val="1"/>
        </dgm:presLayoutVars>
      </dgm:prSet>
      <dgm:spPr/>
    </dgm:pt>
    <dgm:pt modelId="{FF2ED3A1-4ADA-4340-A6D4-8B7E70BDCDC1}" type="pres">
      <dgm:prSet presAssocID="{C6BBAAE4-EA71-455C-8419-497C3AA0F0F5}" presName="spacer" presStyleCnt="0"/>
      <dgm:spPr/>
    </dgm:pt>
    <dgm:pt modelId="{E2A6A9A2-E6CC-4528-8501-0D57BA11063D}" type="pres">
      <dgm:prSet presAssocID="{85F3CC02-9A97-414D-8FCC-AE97D2AF0BFF}" presName="parentText" presStyleLbl="node1" presStyleIdx="3" presStyleCnt="7">
        <dgm:presLayoutVars>
          <dgm:chMax val="0"/>
          <dgm:bulletEnabled val="1"/>
        </dgm:presLayoutVars>
      </dgm:prSet>
      <dgm:spPr/>
    </dgm:pt>
    <dgm:pt modelId="{0E044266-D7EB-4BFE-9E3C-C5D1700842ED}" type="pres">
      <dgm:prSet presAssocID="{E3469DB4-7E9C-4176-BA60-908BE302CFF0}" presName="spacer" presStyleCnt="0"/>
      <dgm:spPr/>
    </dgm:pt>
    <dgm:pt modelId="{78454E83-25D1-466B-B1DC-9D66624F728B}" type="pres">
      <dgm:prSet presAssocID="{A9F010B2-AB7B-4126-8B45-06333494BF36}" presName="parentText" presStyleLbl="node1" presStyleIdx="4" presStyleCnt="7">
        <dgm:presLayoutVars>
          <dgm:chMax val="0"/>
          <dgm:bulletEnabled val="1"/>
        </dgm:presLayoutVars>
      </dgm:prSet>
      <dgm:spPr/>
    </dgm:pt>
    <dgm:pt modelId="{99C3249D-26A1-4F5A-AE9B-6A2DF3BE99AF}" type="pres">
      <dgm:prSet presAssocID="{2E878510-23BE-49CB-9398-9AE44F0BB208}" presName="spacer" presStyleCnt="0"/>
      <dgm:spPr/>
    </dgm:pt>
    <dgm:pt modelId="{B98C2D94-925A-4747-BECF-919D0CD63EE4}" type="pres">
      <dgm:prSet presAssocID="{6C62A789-C417-4DD6-90EE-321E44B25B1C}" presName="parentText" presStyleLbl="node1" presStyleIdx="5" presStyleCnt="7">
        <dgm:presLayoutVars>
          <dgm:chMax val="0"/>
          <dgm:bulletEnabled val="1"/>
        </dgm:presLayoutVars>
      </dgm:prSet>
      <dgm:spPr/>
    </dgm:pt>
    <dgm:pt modelId="{444AB795-C35E-4092-BC43-EF0BA199B767}" type="pres">
      <dgm:prSet presAssocID="{DDCDB2B7-7DF0-4CF7-A8AC-D66CE488095E}" presName="spacer" presStyleCnt="0"/>
      <dgm:spPr/>
    </dgm:pt>
    <dgm:pt modelId="{EE19BBB4-7679-40A7-826E-E41E68DCCE0A}" type="pres">
      <dgm:prSet presAssocID="{449B15FE-F87C-447E-AB7B-AE4CB4BB5069}" presName="parentText" presStyleLbl="node1" presStyleIdx="6" presStyleCnt="7">
        <dgm:presLayoutVars>
          <dgm:chMax val="0"/>
          <dgm:bulletEnabled val="1"/>
        </dgm:presLayoutVars>
      </dgm:prSet>
      <dgm:spPr/>
    </dgm:pt>
  </dgm:ptLst>
  <dgm:cxnLst>
    <dgm:cxn modelId="{F5A7EA05-AA39-4C1F-902A-3AF27440CC44}" type="presOf" srcId="{A9F010B2-AB7B-4126-8B45-06333494BF36}" destId="{78454E83-25D1-466B-B1DC-9D66624F728B}" srcOrd="0" destOrd="0" presId="urn:microsoft.com/office/officeart/2005/8/layout/vList2"/>
    <dgm:cxn modelId="{C6DD0A12-AB29-4451-9446-5226B53D348B}" type="presOf" srcId="{85F3CC02-9A97-414D-8FCC-AE97D2AF0BFF}" destId="{E2A6A9A2-E6CC-4528-8501-0D57BA11063D}" srcOrd="0" destOrd="0" presId="urn:microsoft.com/office/officeart/2005/8/layout/vList2"/>
    <dgm:cxn modelId="{9C85BE15-FB09-4634-B81A-CD5A29310CF2}" srcId="{462C3362-B590-4E6F-A782-0F750B4C841D}" destId="{65D1484A-04CB-447A-B476-8E6D407D649D}" srcOrd="2" destOrd="0" parTransId="{301031F8-EF45-412A-B9FF-D62078AB132D}" sibTransId="{C6BBAAE4-EA71-455C-8419-497C3AA0F0F5}"/>
    <dgm:cxn modelId="{1D604922-2691-4082-994F-7D29259A2C0D}" srcId="{462C3362-B590-4E6F-A782-0F750B4C841D}" destId="{6C62A789-C417-4DD6-90EE-321E44B25B1C}" srcOrd="5" destOrd="0" parTransId="{401F3BBB-DF76-4082-A31E-C9614CC2DCA6}" sibTransId="{DDCDB2B7-7DF0-4CF7-A8AC-D66CE488095E}"/>
    <dgm:cxn modelId="{7BEBC365-3018-432B-8AC2-54369F4E9B0A}" type="presOf" srcId="{462C3362-B590-4E6F-A782-0F750B4C841D}" destId="{83DC9EEC-15CD-4C63-A287-E35202A05CC9}" srcOrd="0" destOrd="0" presId="urn:microsoft.com/office/officeart/2005/8/layout/vList2"/>
    <dgm:cxn modelId="{1B2E8368-B989-4290-8216-CD1A96D07E65}" srcId="{462C3362-B590-4E6F-A782-0F750B4C841D}" destId="{85F3CC02-9A97-414D-8FCC-AE97D2AF0BFF}" srcOrd="3" destOrd="0" parTransId="{6F4D743D-9177-4B8F-83AA-3D1759B7290E}" sibTransId="{E3469DB4-7E9C-4176-BA60-908BE302CFF0}"/>
    <dgm:cxn modelId="{5E5C4A4C-2744-41CE-BF47-1BB2CA16A22C}" type="presOf" srcId="{6C62A789-C417-4DD6-90EE-321E44B25B1C}" destId="{B98C2D94-925A-4747-BECF-919D0CD63EE4}" srcOrd="0" destOrd="0" presId="urn:microsoft.com/office/officeart/2005/8/layout/vList2"/>
    <dgm:cxn modelId="{01C0C56F-736F-41C2-AED6-AED90241915B}" srcId="{462C3362-B590-4E6F-A782-0F750B4C841D}" destId="{7EE1BA3B-6CBE-48CA-BBB4-E822F121BB7B}" srcOrd="0" destOrd="0" parTransId="{A208A69F-7461-4C86-8252-68F52DC1CF1A}" sibTransId="{03EC43C7-6D69-49CD-800A-51EAD609E511}"/>
    <dgm:cxn modelId="{A17C7081-4A99-447C-A01F-1E07DF9F7331}" type="presOf" srcId="{60E9D508-4F2D-4B55-B1F7-89CA06AC303C}" destId="{EF182DCD-2B65-4F07-9DB7-342C7A1B49A7}" srcOrd="0" destOrd="0" presId="urn:microsoft.com/office/officeart/2005/8/layout/vList2"/>
    <dgm:cxn modelId="{317485A3-CB49-4364-9C23-AE6EF8D528A0}" type="presOf" srcId="{7EE1BA3B-6CBE-48CA-BBB4-E822F121BB7B}" destId="{F625CB2B-D5E8-486B-A93F-6C0EA6130C3E}" srcOrd="0" destOrd="0" presId="urn:microsoft.com/office/officeart/2005/8/layout/vList2"/>
    <dgm:cxn modelId="{E55FCDA7-2E21-4F30-A15E-01722ECDFF51}" srcId="{462C3362-B590-4E6F-A782-0F750B4C841D}" destId="{449B15FE-F87C-447E-AB7B-AE4CB4BB5069}" srcOrd="6" destOrd="0" parTransId="{3DD88A17-F8FC-4144-AA52-969605F4B5B7}" sibTransId="{8BDC784B-B578-442B-A2D1-FC7A75B20059}"/>
    <dgm:cxn modelId="{C93598B2-B6A5-42C2-95F5-3FF2B5817BB3}" srcId="{462C3362-B590-4E6F-A782-0F750B4C841D}" destId="{A9F010B2-AB7B-4126-8B45-06333494BF36}" srcOrd="4" destOrd="0" parTransId="{058CCDE7-03B2-4AC9-A6E0-16F66A43774F}" sibTransId="{2E878510-23BE-49CB-9398-9AE44F0BB208}"/>
    <dgm:cxn modelId="{AD1B0FBC-5B6D-4329-8C13-6A7FDAA573EC}" srcId="{462C3362-B590-4E6F-A782-0F750B4C841D}" destId="{60E9D508-4F2D-4B55-B1F7-89CA06AC303C}" srcOrd="1" destOrd="0" parTransId="{B63CC08D-703E-4CB2-A3EA-3DB123AC1C14}" sibTransId="{28A7EB06-AD0D-4BDD-AFCE-734407F48F49}"/>
    <dgm:cxn modelId="{C4AF09D4-8E3C-465F-A392-70BFB3AC47B2}" type="presOf" srcId="{449B15FE-F87C-447E-AB7B-AE4CB4BB5069}" destId="{EE19BBB4-7679-40A7-826E-E41E68DCCE0A}" srcOrd="0" destOrd="0" presId="urn:microsoft.com/office/officeart/2005/8/layout/vList2"/>
    <dgm:cxn modelId="{D7AF22EE-1BCC-4A76-A42B-420D929E728B}" type="presOf" srcId="{65D1484A-04CB-447A-B476-8E6D407D649D}" destId="{8DCC86BA-CAB4-42AC-B183-30D2DEF11986}" srcOrd="0" destOrd="0" presId="urn:microsoft.com/office/officeart/2005/8/layout/vList2"/>
    <dgm:cxn modelId="{CD764F0C-EB8C-4D59-9319-2E5779115979}" type="presParOf" srcId="{83DC9EEC-15CD-4C63-A287-E35202A05CC9}" destId="{F625CB2B-D5E8-486B-A93F-6C0EA6130C3E}" srcOrd="0" destOrd="0" presId="urn:microsoft.com/office/officeart/2005/8/layout/vList2"/>
    <dgm:cxn modelId="{A3A4DC3E-29AB-47BC-8727-C8470029E140}" type="presParOf" srcId="{83DC9EEC-15CD-4C63-A287-E35202A05CC9}" destId="{00CEE911-1ECD-49C9-96DF-F9412FE6875D}" srcOrd="1" destOrd="0" presId="urn:microsoft.com/office/officeart/2005/8/layout/vList2"/>
    <dgm:cxn modelId="{61F25543-5283-41F0-B359-8EC55C333720}" type="presParOf" srcId="{83DC9EEC-15CD-4C63-A287-E35202A05CC9}" destId="{EF182DCD-2B65-4F07-9DB7-342C7A1B49A7}" srcOrd="2" destOrd="0" presId="urn:microsoft.com/office/officeart/2005/8/layout/vList2"/>
    <dgm:cxn modelId="{5DF16B65-B683-4073-9280-92EEE2D38CD4}" type="presParOf" srcId="{83DC9EEC-15CD-4C63-A287-E35202A05CC9}" destId="{19F95B5F-3F67-46C2-8877-1442A7287E79}" srcOrd="3" destOrd="0" presId="urn:microsoft.com/office/officeart/2005/8/layout/vList2"/>
    <dgm:cxn modelId="{49F4C162-6082-4247-8D76-820274255EF9}" type="presParOf" srcId="{83DC9EEC-15CD-4C63-A287-E35202A05CC9}" destId="{8DCC86BA-CAB4-42AC-B183-30D2DEF11986}" srcOrd="4" destOrd="0" presId="urn:microsoft.com/office/officeart/2005/8/layout/vList2"/>
    <dgm:cxn modelId="{0412D67E-8B17-4504-864E-3DA2BD8C58FE}" type="presParOf" srcId="{83DC9EEC-15CD-4C63-A287-E35202A05CC9}" destId="{FF2ED3A1-4ADA-4340-A6D4-8B7E70BDCDC1}" srcOrd="5" destOrd="0" presId="urn:microsoft.com/office/officeart/2005/8/layout/vList2"/>
    <dgm:cxn modelId="{09F545E3-62FC-4EF8-9693-51D80C13D990}" type="presParOf" srcId="{83DC9EEC-15CD-4C63-A287-E35202A05CC9}" destId="{E2A6A9A2-E6CC-4528-8501-0D57BA11063D}" srcOrd="6" destOrd="0" presId="urn:microsoft.com/office/officeart/2005/8/layout/vList2"/>
    <dgm:cxn modelId="{754D7942-2D45-420A-A86F-C1BE8615FAD3}" type="presParOf" srcId="{83DC9EEC-15CD-4C63-A287-E35202A05CC9}" destId="{0E044266-D7EB-4BFE-9E3C-C5D1700842ED}" srcOrd="7" destOrd="0" presId="urn:microsoft.com/office/officeart/2005/8/layout/vList2"/>
    <dgm:cxn modelId="{ED54B4B8-C863-4402-ABFA-F42BBE87FFAA}" type="presParOf" srcId="{83DC9EEC-15CD-4C63-A287-E35202A05CC9}" destId="{78454E83-25D1-466B-B1DC-9D66624F728B}" srcOrd="8" destOrd="0" presId="urn:microsoft.com/office/officeart/2005/8/layout/vList2"/>
    <dgm:cxn modelId="{95EE3C0E-510B-44B9-A366-528651FCF4CC}" type="presParOf" srcId="{83DC9EEC-15CD-4C63-A287-E35202A05CC9}" destId="{99C3249D-26A1-4F5A-AE9B-6A2DF3BE99AF}" srcOrd="9" destOrd="0" presId="urn:microsoft.com/office/officeart/2005/8/layout/vList2"/>
    <dgm:cxn modelId="{56D9FB74-9A07-496D-B197-7EA1CC3130B7}" type="presParOf" srcId="{83DC9EEC-15CD-4C63-A287-E35202A05CC9}" destId="{B98C2D94-925A-4747-BECF-919D0CD63EE4}" srcOrd="10" destOrd="0" presId="urn:microsoft.com/office/officeart/2005/8/layout/vList2"/>
    <dgm:cxn modelId="{35EAD161-BAC5-4033-B283-EF38D2B5A3D9}" type="presParOf" srcId="{83DC9EEC-15CD-4C63-A287-E35202A05CC9}" destId="{444AB795-C35E-4092-BC43-EF0BA199B767}" srcOrd="11" destOrd="0" presId="urn:microsoft.com/office/officeart/2005/8/layout/vList2"/>
    <dgm:cxn modelId="{1C26FD63-1FE9-48FD-9976-90B55213503C}" type="presParOf" srcId="{83DC9EEC-15CD-4C63-A287-E35202A05CC9}" destId="{EE19BBB4-7679-40A7-826E-E41E68DCCE0A}" srcOrd="12"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07F989-85E8-4B14-8E4B-F04D3EC8C1BB}">
      <dsp:nvSpPr>
        <dsp:cNvPr id="0" name=""/>
        <dsp:cNvSpPr/>
      </dsp:nvSpPr>
      <dsp:spPr>
        <a:xfrm rot="5400000">
          <a:off x="4562860" y="-1794301"/>
          <a:ext cx="915542" cy="4725300"/>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rtl="0">
            <a:lnSpc>
              <a:spcPct val="100000"/>
            </a:lnSpc>
            <a:spcBef>
              <a:spcPct val="0"/>
            </a:spcBef>
            <a:spcAft>
              <a:spcPts val="0"/>
            </a:spcAft>
            <a:buChar char="•"/>
          </a:pPr>
          <a:r>
            <a:rPr lang="en-IE" sz="1200" kern="1200" noProof="0">
              <a:latin typeface="+mn-lt"/>
            </a:rPr>
            <a:t>One main instrument for EU external action financing</a:t>
          </a:r>
        </a:p>
        <a:p>
          <a:pPr marL="114300" lvl="1" indent="-114300" algn="l" defTabSz="533400" rtl="0">
            <a:lnSpc>
              <a:spcPct val="100000"/>
            </a:lnSpc>
            <a:spcBef>
              <a:spcPct val="0"/>
            </a:spcBef>
            <a:spcAft>
              <a:spcPts val="0"/>
            </a:spcAft>
            <a:buChar char="•"/>
          </a:pPr>
          <a:r>
            <a:rPr lang="fr-BE" sz="1200" kern="1200" noProof="0">
              <a:latin typeface="+mn-lt"/>
            </a:rPr>
            <a:t>Ukraine </a:t>
          </a:r>
          <a:r>
            <a:rPr lang="fr-BE" sz="1200" kern="1200" noProof="0" err="1">
              <a:latin typeface="+mn-lt"/>
            </a:rPr>
            <a:t>funding</a:t>
          </a:r>
          <a:r>
            <a:rPr lang="fr-BE" sz="1200" kern="1200" noProof="0">
              <a:latin typeface="+mn-lt"/>
            </a:rPr>
            <a:t> </a:t>
          </a:r>
          <a:r>
            <a:rPr lang="fr-BE" sz="1200" kern="1200" noProof="0" err="1">
              <a:latin typeface="+mn-lt"/>
            </a:rPr>
            <a:t>from</a:t>
          </a:r>
          <a:r>
            <a:rPr lang="fr-BE" sz="1200" kern="1200" noProof="0">
              <a:latin typeface="+mn-lt"/>
            </a:rPr>
            <a:t> the MFF </a:t>
          </a:r>
          <a:r>
            <a:rPr lang="fr-BE" sz="1200" kern="1200" noProof="0" err="1">
              <a:latin typeface="+mn-lt"/>
            </a:rPr>
            <a:t>headroom</a:t>
          </a:r>
          <a:r>
            <a:rPr lang="fr-BE" sz="1200" kern="1200" noProof="0">
              <a:latin typeface="+mn-lt"/>
            </a:rPr>
            <a:t> and </a:t>
          </a:r>
          <a:r>
            <a:rPr lang="fr-BE" sz="1200" kern="1200" noProof="0" err="1">
              <a:latin typeface="+mn-lt"/>
            </a:rPr>
            <a:t>implemented</a:t>
          </a:r>
          <a:r>
            <a:rPr lang="fr-BE" sz="1200" kern="1200" noProof="0">
              <a:latin typeface="+mn-lt"/>
            </a:rPr>
            <a:t> </a:t>
          </a:r>
          <a:r>
            <a:rPr lang="fr-BE" sz="1200" kern="1200" noProof="0" err="1">
              <a:latin typeface="+mn-lt"/>
            </a:rPr>
            <a:t>through</a:t>
          </a:r>
          <a:r>
            <a:rPr lang="fr-BE" sz="1200" kern="1200" noProof="0">
              <a:latin typeface="+mn-lt"/>
            </a:rPr>
            <a:t> Global Europe</a:t>
          </a:r>
          <a:endParaRPr lang="en-IE" sz="1200" kern="1200" noProof="0">
            <a:latin typeface="+mn-lt"/>
          </a:endParaRPr>
        </a:p>
        <a:p>
          <a:pPr marL="114300" lvl="1" indent="-114300" algn="l" defTabSz="533400" rtl="0">
            <a:lnSpc>
              <a:spcPct val="100000"/>
            </a:lnSpc>
            <a:spcBef>
              <a:spcPct val="0"/>
            </a:spcBef>
            <a:spcAft>
              <a:spcPts val="0"/>
            </a:spcAft>
            <a:buChar char="•"/>
          </a:pPr>
          <a:r>
            <a:rPr lang="en-IE" sz="1200" kern="1200" noProof="0">
              <a:latin typeface="+mn-lt"/>
            </a:rPr>
            <a:t>Humanitarian</a:t>
          </a:r>
          <a:r>
            <a:rPr lang="fr-BE" sz="1200" kern="1200" noProof="0">
              <a:latin typeface="+mn-lt"/>
            </a:rPr>
            <a:t> aid funded under Global Europe</a:t>
          </a:r>
          <a:endParaRPr lang="en-IE" sz="1200" kern="1200" noProof="0">
            <a:latin typeface="+mn-lt"/>
          </a:endParaRPr>
        </a:p>
        <a:p>
          <a:pPr marL="114300" lvl="1" indent="-114300" algn="l" defTabSz="533400" rtl="0">
            <a:lnSpc>
              <a:spcPct val="100000"/>
            </a:lnSpc>
            <a:spcBef>
              <a:spcPct val="0"/>
            </a:spcBef>
            <a:spcAft>
              <a:spcPts val="0"/>
            </a:spcAft>
            <a:buChar char="•"/>
          </a:pPr>
          <a:r>
            <a:rPr lang="en-IE" sz="1200" kern="1200" noProof="0">
              <a:latin typeface="+mn-lt"/>
            </a:rPr>
            <a:t>Horizontal Performance Regulation</a:t>
          </a:r>
          <a:endParaRPr lang="en-IE" sz="1200" kern="1200" noProof="0">
            <a:latin typeface="Arial"/>
            <a:ea typeface="+mn-ea"/>
            <a:cs typeface="+mn-cs"/>
          </a:endParaRPr>
        </a:p>
      </dsp:txBody>
      <dsp:txXfrm rot="-5400000">
        <a:off x="2657982" y="155270"/>
        <a:ext cx="4680607" cy="826156"/>
      </dsp:txXfrm>
    </dsp:sp>
    <dsp:sp modelId="{58CD8BA6-5A4D-4BDD-B628-82A3C47DFDAC}">
      <dsp:nvSpPr>
        <dsp:cNvPr id="0" name=""/>
        <dsp:cNvSpPr/>
      </dsp:nvSpPr>
      <dsp:spPr>
        <a:xfrm>
          <a:off x="0" y="942"/>
          <a:ext cx="2657981" cy="1134812"/>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IE" sz="2900" kern="1200" noProof="0">
              <a:latin typeface="+mn-lt"/>
            </a:rPr>
            <a:t>Simplification</a:t>
          </a:r>
        </a:p>
      </dsp:txBody>
      <dsp:txXfrm>
        <a:off x="55397" y="56339"/>
        <a:ext cx="2547187" cy="1024018"/>
      </dsp:txXfrm>
    </dsp:sp>
    <dsp:sp modelId="{CA2A9F77-1181-48DC-AA39-2638A66F98D2}">
      <dsp:nvSpPr>
        <dsp:cNvPr id="0" name=""/>
        <dsp:cNvSpPr/>
      </dsp:nvSpPr>
      <dsp:spPr>
        <a:xfrm rot="5400000">
          <a:off x="4631031" y="-686756"/>
          <a:ext cx="789016" cy="4729919"/>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rtl="0">
            <a:lnSpc>
              <a:spcPct val="90000"/>
            </a:lnSpc>
            <a:spcBef>
              <a:spcPct val="0"/>
            </a:spcBef>
            <a:spcAft>
              <a:spcPct val="15000"/>
            </a:spcAft>
            <a:buChar char="•"/>
          </a:pPr>
          <a:r>
            <a:rPr lang="en-IE" sz="1200" kern="1200" noProof="0">
              <a:latin typeface="+mn-lt"/>
              <a:ea typeface="Calibri"/>
              <a:cs typeface="Calibri"/>
            </a:rPr>
            <a:t>Further </a:t>
          </a:r>
          <a:r>
            <a:rPr lang="en-IE" sz="1200" i="0" kern="1200" noProof="0">
              <a:latin typeface="+mn-lt"/>
              <a:ea typeface="Calibri"/>
              <a:cs typeface="Calibri"/>
            </a:rPr>
            <a:t>geographisation</a:t>
          </a:r>
        </a:p>
        <a:p>
          <a:pPr marL="114300" lvl="1" indent="-114300" algn="l" defTabSz="533400">
            <a:lnSpc>
              <a:spcPct val="90000"/>
            </a:lnSpc>
            <a:spcBef>
              <a:spcPct val="0"/>
            </a:spcBef>
            <a:spcAft>
              <a:spcPct val="15000"/>
            </a:spcAft>
            <a:buChar char="•"/>
          </a:pPr>
          <a:r>
            <a:rPr lang="en-IE" sz="1200" kern="1200" noProof="0">
              <a:latin typeface="Arial"/>
              <a:ea typeface="+mn-ea"/>
              <a:cs typeface="+mn-cs"/>
            </a:rPr>
            <a:t>Complementarity within the Instrument</a:t>
          </a:r>
        </a:p>
        <a:p>
          <a:pPr marL="114300" lvl="1" indent="-114300" algn="l" defTabSz="533400" rtl="0">
            <a:lnSpc>
              <a:spcPct val="90000"/>
            </a:lnSpc>
            <a:spcBef>
              <a:spcPct val="0"/>
            </a:spcBef>
            <a:spcAft>
              <a:spcPct val="15000"/>
            </a:spcAft>
            <a:buChar char="•"/>
          </a:pPr>
          <a:r>
            <a:rPr lang="en-IE" sz="1200" kern="1200" noProof="0">
              <a:latin typeface="Arial"/>
              <a:ea typeface="+mn-ea"/>
              <a:cs typeface="+mn-cs"/>
            </a:rPr>
            <a:t>Coherence internal – external policies/programmes</a:t>
          </a:r>
        </a:p>
        <a:p>
          <a:pPr marL="114300" lvl="1" indent="-114300" algn="l" defTabSz="533400">
            <a:lnSpc>
              <a:spcPct val="90000"/>
            </a:lnSpc>
            <a:spcBef>
              <a:spcPct val="0"/>
            </a:spcBef>
            <a:spcAft>
              <a:spcPct val="15000"/>
            </a:spcAft>
            <a:buChar char="•"/>
          </a:pPr>
          <a:r>
            <a:rPr lang="en-IE" sz="1200" kern="1200" noProof="0">
              <a:latin typeface="+mn-lt"/>
              <a:ea typeface="Calibri"/>
              <a:cs typeface="Calibri"/>
            </a:rPr>
            <a:t>Team Europe approach </a:t>
          </a:r>
        </a:p>
      </dsp:txBody>
      <dsp:txXfrm rot="-5400000">
        <a:off x="2660580" y="1322212"/>
        <a:ext cx="4691402" cy="711982"/>
      </dsp:txXfrm>
    </dsp:sp>
    <dsp:sp modelId="{01610100-7521-4A12-BCF8-3DA4F41D226F}">
      <dsp:nvSpPr>
        <dsp:cNvPr id="0" name=""/>
        <dsp:cNvSpPr/>
      </dsp:nvSpPr>
      <dsp:spPr>
        <a:xfrm>
          <a:off x="0" y="1185068"/>
          <a:ext cx="2660579" cy="98627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rtl="0">
            <a:lnSpc>
              <a:spcPct val="90000"/>
            </a:lnSpc>
            <a:spcBef>
              <a:spcPct val="0"/>
            </a:spcBef>
            <a:spcAft>
              <a:spcPct val="35000"/>
            </a:spcAft>
            <a:buNone/>
          </a:pPr>
          <a:r>
            <a:rPr lang="en-IE" sz="2900" kern="1200" noProof="0">
              <a:latin typeface="+mn-lt"/>
              <a:ea typeface="Calibri"/>
              <a:cs typeface="Calibri"/>
            </a:rPr>
            <a:t>Coherence</a:t>
          </a:r>
          <a:endParaRPr lang="en-US" sz="2900" kern="1200" noProof="0">
            <a:latin typeface="+mn-lt"/>
            <a:ea typeface="Calibri"/>
            <a:cs typeface="Calibri"/>
          </a:endParaRPr>
        </a:p>
      </dsp:txBody>
      <dsp:txXfrm>
        <a:off x="48146" y="1233214"/>
        <a:ext cx="2564287" cy="889978"/>
      </dsp:txXfrm>
    </dsp:sp>
    <dsp:sp modelId="{D1FC2853-AE03-4E41-9528-C3C2C94417A0}">
      <dsp:nvSpPr>
        <dsp:cNvPr id="0" name=""/>
        <dsp:cNvSpPr/>
      </dsp:nvSpPr>
      <dsp:spPr>
        <a:xfrm rot="5400000">
          <a:off x="4631031" y="348827"/>
          <a:ext cx="789016" cy="4729919"/>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92075" lvl="1" indent="-92075" algn="l" defTabSz="533400" rtl="0">
            <a:lnSpc>
              <a:spcPct val="90000"/>
            </a:lnSpc>
            <a:spcBef>
              <a:spcPct val="0"/>
            </a:spcBef>
            <a:spcAft>
              <a:spcPct val="15000"/>
            </a:spcAft>
            <a:buChar char="•"/>
          </a:pPr>
          <a:r>
            <a:rPr lang="en-IE" sz="1200" kern="1200" noProof="0">
              <a:latin typeface="Arial"/>
              <a:ea typeface="Calibri"/>
              <a:cs typeface="Calibri"/>
            </a:rPr>
            <a:t>Emerging challenges and priorities cushion </a:t>
          </a:r>
          <a:endParaRPr lang="en-IE" sz="1200" kern="1200" noProof="0">
            <a:latin typeface="+mn-lt"/>
          </a:endParaRPr>
        </a:p>
        <a:p>
          <a:pPr marL="92075" lvl="1" indent="-92075" algn="l" defTabSz="533400" rtl="0">
            <a:lnSpc>
              <a:spcPct val="90000"/>
            </a:lnSpc>
            <a:spcBef>
              <a:spcPct val="0"/>
            </a:spcBef>
            <a:spcAft>
              <a:spcPct val="15000"/>
            </a:spcAft>
            <a:buChar char="•"/>
          </a:pPr>
          <a:r>
            <a:rPr lang="en-IE" sz="1200" kern="1200" noProof="0">
              <a:latin typeface="Arial"/>
              <a:ea typeface="Calibri"/>
              <a:cs typeface="Calibri"/>
            </a:rPr>
            <a:t>Financial</a:t>
          </a:r>
          <a:r>
            <a:rPr lang="en-IE" sz="1200" kern="1200" noProof="0">
              <a:latin typeface="+mn-lt"/>
            </a:rPr>
            <a:t> flexibilities</a:t>
          </a:r>
        </a:p>
        <a:p>
          <a:pPr marL="92075" lvl="1" indent="-92075" algn="l" defTabSz="533400">
            <a:lnSpc>
              <a:spcPct val="90000"/>
            </a:lnSpc>
            <a:spcBef>
              <a:spcPct val="0"/>
            </a:spcBef>
            <a:spcAft>
              <a:spcPct val="15000"/>
            </a:spcAft>
            <a:buChar char="•"/>
          </a:pPr>
          <a:r>
            <a:rPr lang="en-IE" sz="1200" kern="1200" noProof="0">
              <a:latin typeface="+mn-lt"/>
            </a:rPr>
            <a:t>Targets: ODA, climate and environment</a:t>
          </a:r>
        </a:p>
      </dsp:txBody>
      <dsp:txXfrm rot="-5400000">
        <a:off x="2660580" y="2357796"/>
        <a:ext cx="4691402" cy="711982"/>
      </dsp:txXfrm>
    </dsp:sp>
    <dsp:sp modelId="{41571386-7E34-467B-A733-379C7FADFBB8}">
      <dsp:nvSpPr>
        <dsp:cNvPr id="0" name=""/>
        <dsp:cNvSpPr/>
      </dsp:nvSpPr>
      <dsp:spPr>
        <a:xfrm>
          <a:off x="0" y="2220652"/>
          <a:ext cx="2660579" cy="98627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IE" sz="2900" kern="1200" noProof="0">
              <a:latin typeface="+mn-lt"/>
            </a:rPr>
            <a:t>Flexibility and predictability</a:t>
          </a:r>
          <a:endParaRPr lang="en-IE" sz="2900" kern="1200">
            <a:latin typeface="+mn-lt"/>
          </a:endParaRPr>
        </a:p>
      </dsp:txBody>
      <dsp:txXfrm>
        <a:off x="48146" y="2268798"/>
        <a:ext cx="2564287" cy="889978"/>
      </dsp:txXfrm>
    </dsp:sp>
    <dsp:sp modelId="{7BAE5B4B-D22F-481D-A38B-6A7A73D077C6}">
      <dsp:nvSpPr>
        <dsp:cNvPr id="0" name=""/>
        <dsp:cNvSpPr/>
      </dsp:nvSpPr>
      <dsp:spPr>
        <a:xfrm rot="5400000">
          <a:off x="4631031" y="1384411"/>
          <a:ext cx="789016" cy="4729919"/>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rtl="0">
            <a:lnSpc>
              <a:spcPct val="90000"/>
            </a:lnSpc>
            <a:spcBef>
              <a:spcPct val="0"/>
            </a:spcBef>
            <a:spcAft>
              <a:spcPct val="15000"/>
            </a:spcAft>
            <a:buChar char="•"/>
          </a:pPr>
          <a:r>
            <a:rPr lang="en-IE" sz="1200" kern="1200" noProof="0">
              <a:latin typeface="+mn-lt"/>
            </a:rPr>
            <a:t>Toolbox to build comprehensive partnerships </a:t>
          </a:r>
        </a:p>
        <a:p>
          <a:pPr marL="114300" lvl="1" indent="-114300" algn="l" defTabSz="533400">
            <a:lnSpc>
              <a:spcPct val="90000"/>
            </a:lnSpc>
            <a:spcBef>
              <a:spcPct val="0"/>
            </a:spcBef>
            <a:spcAft>
              <a:spcPct val="15000"/>
            </a:spcAft>
            <a:buFont typeface="Arial" panose="020B0604020202020204" pitchFamily="34" charset="0"/>
            <a:buChar char="•"/>
          </a:pPr>
          <a:r>
            <a:rPr lang="en-IE" sz="1200" kern="1200"/>
            <a:t>Streamlined guarantee and blending framework</a:t>
          </a:r>
          <a:endParaRPr lang="en-IE" sz="1200" kern="1200" noProof="0">
            <a:latin typeface="+mn-lt"/>
          </a:endParaRPr>
        </a:p>
        <a:p>
          <a:pPr marL="114300" lvl="1" indent="-114300" algn="l" defTabSz="533400">
            <a:lnSpc>
              <a:spcPct val="90000"/>
            </a:lnSpc>
            <a:spcBef>
              <a:spcPct val="0"/>
            </a:spcBef>
            <a:spcAft>
              <a:spcPct val="15000"/>
            </a:spcAft>
            <a:buFont typeface="Arial" panose="020B0604020202020204" pitchFamily="34" charset="0"/>
            <a:buChar char="•"/>
          </a:pPr>
          <a:r>
            <a:rPr lang="en-IE" sz="1200" kern="1200" noProof="0">
              <a:latin typeface="+mn-lt"/>
            </a:rPr>
            <a:t>Stronger promotion of European interests</a:t>
          </a:r>
        </a:p>
      </dsp:txBody>
      <dsp:txXfrm rot="-5400000">
        <a:off x="2660580" y="3393380"/>
        <a:ext cx="4691402" cy="711982"/>
      </dsp:txXfrm>
    </dsp:sp>
    <dsp:sp modelId="{8DA5F2F0-FCE4-4922-B33C-DA5F0449FFD4}">
      <dsp:nvSpPr>
        <dsp:cNvPr id="0" name=""/>
        <dsp:cNvSpPr/>
      </dsp:nvSpPr>
      <dsp:spPr>
        <a:xfrm>
          <a:off x="0" y="3256236"/>
          <a:ext cx="2660579" cy="98627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IE" sz="2900" kern="1200" noProof="0">
              <a:latin typeface="+mn-lt"/>
            </a:rPr>
            <a:t>Impact</a:t>
          </a:r>
        </a:p>
      </dsp:txBody>
      <dsp:txXfrm>
        <a:off x="48146" y="3304382"/>
        <a:ext cx="2564287" cy="8899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DBF5B2-F17D-4026-957C-E7D7D6490182}">
      <dsp:nvSpPr>
        <dsp:cNvPr id="0" name=""/>
        <dsp:cNvSpPr/>
      </dsp:nvSpPr>
      <dsp:spPr>
        <a:xfrm>
          <a:off x="63212" y="1228822"/>
          <a:ext cx="1302885" cy="346288"/>
        </a:xfrm>
        <a:prstGeom prst="rect">
          <a:avLst/>
        </a:prstGeom>
        <a:solidFill>
          <a:schemeClr val="accent3">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rtl="0">
            <a:lnSpc>
              <a:spcPct val="90000"/>
            </a:lnSpc>
            <a:spcBef>
              <a:spcPct val="0"/>
            </a:spcBef>
            <a:spcAft>
              <a:spcPct val="35000"/>
            </a:spcAft>
            <a:buNone/>
          </a:pPr>
          <a:r>
            <a:rPr lang="en-IE" sz="1000" b="1" kern="1200" noProof="0">
              <a:solidFill>
                <a:schemeClr val="bg1"/>
              </a:solidFill>
            </a:rPr>
            <a:t>Europe</a:t>
          </a:r>
          <a:r>
            <a:rPr lang="en-IE" sz="1000" b="1" kern="1200" noProof="0">
              <a:solidFill>
                <a:schemeClr val="bg1"/>
              </a:solidFill>
              <a:latin typeface="Arial"/>
            </a:rPr>
            <a:t> </a:t>
          </a:r>
          <a:endParaRPr lang="en-IE" sz="1000" b="1" kern="1200" noProof="0">
            <a:latin typeface="Arial"/>
          </a:endParaRPr>
        </a:p>
      </dsp:txBody>
      <dsp:txXfrm>
        <a:off x="63212" y="1228822"/>
        <a:ext cx="1302885" cy="346288"/>
      </dsp:txXfrm>
    </dsp:sp>
    <dsp:sp modelId="{1B685F08-DD71-4F50-AF14-175971331B3C}">
      <dsp:nvSpPr>
        <dsp:cNvPr id="0" name=""/>
        <dsp:cNvSpPr/>
      </dsp:nvSpPr>
      <dsp:spPr>
        <a:xfrm>
          <a:off x="59824" y="1581056"/>
          <a:ext cx="1311198" cy="3153608"/>
        </a:xfrm>
        <a:prstGeom prst="rect">
          <a:avLst/>
        </a:prstGeom>
        <a:solidFill>
          <a:schemeClr val="tx1">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Clr>
              <a:srgbClr val="1E858B"/>
            </a:buClr>
            <a:buFont typeface="Arial" panose="020B0604020202020204" pitchFamily="34" charset="0"/>
            <a:buChar char="•"/>
          </a:pPr>
          <a:endParaRPr lang="en-IE" sz="1000" kern="1200"/>
        </a:p>
      </dsp:txBody>
      <dsp:txXfrm>
        <a:off x="59824" y="1581056"/>
        <a:ext cx="1311198" cy="3153608"/>
      </dsp:txXfrm>
    </dsp:sp>
    <dsp:sp modelId="{96169DD4-3D46-481A-BF9E-B372DE290100}">
      <dsp:nvSpPr>
        <dsp:cNvPr id="0" name=""/>
        <dsp:cNvSpPr/>
      </dsp:nvSpPr>
      <dsp:spPr>
        <a:xfrm>
          <a:off x="1489832" y="1221485"/>
          <a:ext cx="1302885" cy="346288"/>
        </a:xfrm>
        <a:prstGeom prst="rect">
          <a:avLst/>
        </a:prstGeom>
        <a:solidFill>
          <a:schemeClr val="accent3">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rtl="0">
            <a:lnSpc>
              <a:spcPct val="90000"/>
            </a:lnSpc>
            <a:spcBef>
              <a:spcPct val="0"/>
            </a:spcBef>
            <a:spcAft>
              <a:spcPct val="35000"/>
            </a:spcAft>
            <a:buClr>
              <a:srgbClr val="1E858B"/>
            </a:buClr>
            <a:buFont typeface="Arial" panose="020B0604020202020204" pitchFamily="34" charset="0"/>
            <a:buNone/>
          </a:pPr>
          <a:r>
            <a:rPr lang="en-GB" sz="1000" b="1" kern="1200"/>
            <a:t>Middle-East, North Africa and the Gulf </a:t>
          </a:r>
        </a:p>
      </dsp:txBody>
      <dsp:txXfrm>
        <a:off x="1489832" y="1221485"/>
        <a:ext cx="1302885" cy="346288"/>
      </dsp:txXfrm>
    </dsp:sp>
    <dsp:sp modelId="{74408E97-84F3-46B3-8E1A-EDA233208E3C}">
      <dsp:nvSpPr>
        <dsp:cNvPr id="0" name=""/>
        <dsp:cNvSpPr/>
      </dsp:nvSpPr>
      <dsp:spPr>
        <a:xfrm>
          <a:off x="1489090" y="1576780"/>
          <a:ext cx="1302885" cy="3153608"/>
        </a:xfrm>
        <a:prstGeom prst="rect">
          <a:avLst/>
        </a:prstGeom>
        <a:solidFill>
          <a:schemeClr val="tx1">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17B4BDD-4C61-4309-A47D-3270E3707A5C}">
      <dsp:nvSpPr>
        <dsp:cNvPr id="0" name=""/>
        <dsp:cNvSpPr/>
      </dsp:nvSpPr>
      <dsp:spPr>
        <a:xfrm>
          <a:off x="2989245" y="1221052"/>
          <a:ext cx="1302885" cy="346288"/>
        </a:xfrm>
        <a:prstGeom prst="rect">
          <a:avLst/>
        </a:prstGeom>
        <a:solidFill>
          <a:schemeClr val="accent3">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rtl="0">
            <a:lnSpc>
              <a:spcPct val="90000"/>
            </a:lnSpc>
            <a:spcBef>
              <a:spcPct val="0"/>
            </a:spcBef>
            <a:spcAft>
              <a:spcPct val="35000"/>
            </a:spcAft>
            <a:buClr>
              <a:srgbClr val="1E858B"/>
            </a:buClr>
            <a:buFont typeface="Arial" panose="020B0604020202020204" pitchFamily="34" charset="0"/>
            <a:buNone/>
          </a:pPr>
          <a:r>
            <a:rPr lang="en-GB" sz="1000" b="1" kern="1200"/>
            <a:t>Sub-Saharan Africa</a:t>
          </a:r>
          <a:r>
            <a:rPr lang="en-GB" sz="1000" b="1" kern="1200">
              <a:latin typeface="Arial"/>
            </a:rPr>
            <a:t> </a:t>
          </a:r>
          <a:endParaRPr lang="en-GB" sz="1000" b="1" kern="1200"/>
        </a:p>
      </dsp:txBody>
      <dsp:txXfrm>
        <a:off x="2989245" y="1221052"/>
        <a:ext cx="1302885" cy="346288"/>
      </dsp:txXfrm>
    </dsp:sp>
    <dsp:sp modelId="{3AD36EFF-D7C4-4F77-96C1-130A2FEFAE01}">
      <dsp:nvSpPr>
        <dsp:cNvPr id="0" name=""/>
        <dsp:cNvSpPr/>
      </dsp:nvSpPr>
      <dsp:spPr>
        <a:xfrm>
          <a:off x="2989102" y="1578320"/>
          <a:ext cx="1303198" cy="3153608"/>
        </a:xfrm>
        <a:prstGeom prst="rect">
          <a:avLst/>
        </a:prstGeom>
        <a:solidFill>
          <a:schemeClr val="tx1">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1B99BE9-156F-47EF-A1AC-9CD8484172BB}">
      <dsp:nvSpPr>
        <dsp:cNvPr id="0" name=""/>
        <dsp:cNvSpPr/>
      </dsp:nvSpPr>
      <dsp:spPr>
        <a:xfrm>
          <a:off x="4506013" y="1222700"/>
          <a:ext cx="1302885" cy="346288"/>
        </a:xfrm>
        <a:prstGeom prst="rect">
          <a:avLst/>
        </a:prstGeom>
        <a:solidFill>
          <a:schemeClr val="accent3">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rtl="0">
            <a:lnSpc>
              <a:spcPct val="90000"/>
            </a:lnSpc>
            <a:spcBef>
              <a:spcPct val="0"/>
            </a:spcBef>
            <a:spcAft>
              <a:spcPct val="35000"/>
            </a:spcAft>
            <a:buClr>
              <a:srgbClr val="1E858B"/>
            </a:buClr>
            <a:buFont typeface="Arial" panose="020B0604020202020204" pitchFamily="34" charset="0"/>
            <a:buNone/>
          </a:pPr>
          <a:r>
            <a:rPr lang="en-GB" sz="1000" b="1" kern="1200"/>
            <a:t>Asia and the Pacific</a:t>
          </a:r>
          <a:r>
            <a:rPr lang="en-GB" sz="1000" b="1" kern="1200">
              <a:latin typeface="Arial"/>
            </a:rPr>
            <a:t> </a:t>
          </a:r>
          <a:endParaRPr lang="en-GB" sz="1000" b="1" kern="1200"/>
        </a:p>
      </dsp:txBody>
      <dsp:txXfrm>
        <a:off x="4506013" y="1222700"/>
        <a:ext cx="1302885" cy="346288"/>
      </dsp:txXfrm>
    </dsp:sp>
    <dsp:sp modelId="{DF2F9367-2B19-4B72-A2CA-995A0FD3A488}">
      <dsp:nvSpPr>
        <dsp:cNvPr id="0" name=""/>
        <dsp:cNvSpPr/>
      </dsp:nvSpPr>
      <dsp:spPr>
        <a:xfrm>
          <a:off x="4504462" y="1578900"/>
          <a:ext cx="1302885" cy="3153608"/>
        </a:xfrm>
        <a:prstGeom prst="rect">
          <a:avLst/>
        </a:prstGeom>
        <a:solidFill>
          <a:schemeClr val="tx1">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F4811A-20DD-4F93-9714-0C8310AF8FBF}">
      <dsp:nvSpPr>
        <dsp:cNvPr id="0" name=""/>
        <dsp:cNvSpPr/>
      </dsp:nvSpPr>
      <dsp:spPr>
        <a:xfrm>
          <a:off x="6027510" y="1224670"/>
          <a:ext cx="1302885" cy="346288"/>
        </a:xfrm>
        <a:prstGeom prst="rect">
          <a:avLst/>
        </a:prstGeom>
        <a:solidFill>
          <a:schemeClr val="accent3">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rtl="0">
            <a:lnSpc>
              <a:spcPct val="90000"/>
            </a:lnSpc>
            <a:spcBef>
              <a:spcPct val="0"/>
            </a:spcBef>
            <a:spcAft>
              <a:spcPct val="35000"/>
            </a:spcAft>
            <a:buClr>
              <a:srgbClr val="1E858B"/>
            </a:buClr>
            <a:buFont typeface="Arial" panose="020B0604020202020204" pitchFamily="34" charset="0"/>
            <a:buNone/>
          </a:pPr>
          <a:r>
            <a:rPr lang="en-GB" sz="1000" b="1" kern="1200"/>
            <a:t>The Americas and the Caribbean</a:t>
          </a:r>
          <a:r>
            <a:rPr lang="en-GB" sz="1000" b="1" kern="1200">
              <a:latin typeface="Arial"/>
            </a:rPr>
            <a:t> </a:t>
          </a:r>
          <a:endParaRPr lang="en-GB" sz="1000" b="1" kern="1200"/>
        </a:p>
      </dsp:txBody>
      <dsp:txXfrm>
        <a:off x="6027510" y="1224670"/>
        <a:ext cx="1302885" cy="346288"/>
      </dsp:txXfrm>
    </dsp:sp>
    <dsp:sp modelId="{156A5452-2237-469E-9904-2A6C930C1917}">
      <dsp:nvSpPr>
        <dsp:cNvPr id="0" name=""/>
        <dsp:cNvSpPr/>
      </dsp:nvSpPr>
      <dsp:spPr>
        <a:xfrm>
          <a:off x="6027887" y="1583909"/>
          <a:ext cx="1302885" cy="3154640"/>
        </a:xfrm>
        <a:prstGeom prst="rect">
          <a:avLst/>
        </a:prstGeom>
        <a:solidFill>
          <a:schemeClr val="tx1">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B5F8448-0D6C-48BE-98C6-B12AFBD2FFB5}">
      <dsp:nvSpPr>
        <dsp:cNvPr id="0" name=""/>
        <dsp:cNvSpPr/>
      </dsp:nvSpPr>
      <dsp:spPr>
        <a:xfrm>
          <a:off x="7445671" y="1216086"/>
          <a:ext cx="1302885" cy="346288"/>
        </a:xfrm>
        <a:prstGeom prst="rect">
          <a:avLst/>
        </a:prstGeom>
        <a:solidFill>
          <a:schemeClr val="accent4"/>
        </a:solidFill>
        <a:ln w="12700"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rtl="0">
            <a:lnSpc>
              <a:spcPct val="90000"/>
            </a:lnSpc>
            <a:spcBef>
              <a:spcPct val="0"/>
            </a:spcBef>
            <a:spcAft>
              <a:spcPct val="35000"/>
            </a:spcAft>
            <a:buClr>
              <a:srgbClr val="1E858B"/>
            </a:buClr>
            <a:buFont typeface="Arial" panose="020B0604020202020204" pitchFamily="34" charset="0"/>
            <a:buNone/>
          </a:pPr>
          <a:r>
            <a:rPr lang="fr-BE" sz="1000" b="1" kern="1200"/>
            <a:t>Global</a:t>
          </a:r>
          <a:r>
            <a:rPr lang="fr-BE" sz="1000" b="1" kern="1200" noProof="0">
              <a:latin typeface="Arial"/>
            </a:rPr>
            <a:t> </a:t>
          </a:r>
          <a:endParaRPr lang="fr-BE" sz="1000" b="1" kern="1200" noProof="0"/>
        </a:p>
      </dsp:txBody>
      <dsp:txXfrm>
        <a:off x="7445671" y="1216086"/>
        <a:ext cx="1302885" cy="346288"/>
      </dsp:txXfrm>
    </dsp:sp>
    <dsp:sp modelId="{6E7F3D6C-D912-498D-B270-A5F6800B29AF}">
      <dsp:nvSpPr>
        <dsp:cNvPr id="0" name=""/>
        <dsp:cNvSpPr/>
      </dsp:nvSpPr>
      <dsp:spPr>
        <a:xfrm>
          <a:off x="7445671" y="1572976"/>
          <a:ext cx="1302885" cy="3153608"/>
        </a:xfrm>
        <a:prstGeom prst="rect">
          <a:avLst/>
        </a:prstGeom>
        <a:solidFill>
          <a:schemeClr val="tx1">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ts val="600"/>
            </a:spcAft>
            <a:buClr>
              <a:srgbClr val="EC8C2D"/>
            </a:buClr>
            <a:buFont typeface="Arial" panose="020B0604020202020204" pitchFamily="34" charset="0"/>
            <a:buChar char="•"/>
          </a:pPr>
          <a:r>
            <a:rPr lang="en-GB" sz="1000" kern="1200"/>
            <a:t>Programmable actions</a:t>
          </a:r>
          <a:endParaRPr lang="en-IE" sz="1000" kern="1200"/>
        </a:p>
        <a:p>
          <a:pPr marL="57150" lvl="1" indent="-57150" algn="l" defTabSz="444500">
            <a:lnSpc>
              <a:spcPct val="90000"/>
            </a:lnSpc>
            <a:spcBef>
              <a:spcPct val="0"/>
            </a:spcBef>
            <a:spcAft>
              <a:spcPts val="600"/>
            </a:spcAft>
            <a:buClr>
              <a:srgbClr val="EC8C2D"/>
            </a:buClr>
            <a:buFont typeface="Arial" panose="020B0604020202020204" pitchFamily="34" charset="0"/>
            <a:buChar char="•"/>
          </a:pPr>
          <a:endParaRPr lang="en-IE" sz="1000" kern="1200"/>
        </a:p>
        <a:p>
          <a:pPr marL="57150" lvl="1" indent="-57150" algn="l" defTabSz="444500">
            <a:lnSpc>
              <a:spcPct val="90000"/>
            </a:lnSpc>
            <a:spcBef>
              <a:spcPct val="0"/>
            </a:spcBef>
            <a:spcAft>
              <a:spcPts val="600"/>
            </a:spcAft>
            <a:buClr>
              <a:srgbClr val="EC8C2D"/>
            </a:buClr>
            <a:buFont typeface="Arial" panose="020B0604020202020204" pitchFamily="34" charset="0"/>
            <a:buChar char="•"/>
          </a:pPr>
          <a:r>
            <a:rPr lang="en-GB" sz="1000" kern="1200"/>
            <a:t>Non-programmable actions</a:t>
          </a:r>
        </a:p>
        <a:p>
          <a:pPr marL="114300" lvl="2" indent="-57150" algn="l" defTabSz="444500">
            <a:lnSpc>
              <a:spcPct val="90000"/>
            </a:lnSpc>
            <a:spcBef>
              <a:spcPct val="0"/>
            </a:spcBef>
            <a:spcAft>
              <a:spcPts val="0"/>
            </a:spcAft>
            <a:buClr>
              <a:srgbClr val="EC8C2D"/>
            </a:buClr>
            <a:buFont typeface="Courier New" panose="02070309020205020404" pitchFamily="49" charset="0"/>
            <a:buChar char="o"/>
          </a:pPr>
          <a:r>
            <a:rPr lang="en-GB" sz="1000" kern="1200"/>
            <a:t> Humanitarian aid</a:t>
          </a:r>
        </a:p>
        <a:p>
          <a:pPr marL="114300" lvl="2" indent="-57150" algn="l" defTabSz="444500">
            <a:lnSpc>
              <a:spcPct val="90000"/>
            </a:lnSpc>
            <a:spcBef>
              <a:spcPct val="0"/>
            </a:spcBef>
            <a:spcAft>
              <a:spcPts val="0"/>
            </a:spcAft>
            <a:buClr>
              <a:srgbClr val="EC8C2D"/>
            </a:buClr>
            <a:buFont typeface="Courier New" panose="02070309020205020404" pitchFamily="49" charset="0"/>
            <a:buChar char="o"/>
          </a:pPr>
          <a:r>
            <a:rPr lang="en-GB" sz="1000" kern="1200"/>
            <a:t> </a:t>
          </a:r>
          <a:r>
            <a:rPr lang="en-GB" sz="1000" kern="1200">
              <a:solidFill>
                <a:schemeClr val="tx1"/>
              </a:solidFill>
            </a:rPr>
            <a:t>Resilience</a:t>
          </a:r>
        </a:p>
        <a:p>
          <a:pPr marL="114300" lvl="2" indent="-57150" algn="l" defTabSz="444500">
            <a:lnSpc>
              <a:spcPct val="90000"/>
            </a:lnSpc>
            <a:spcBef>
              <a:spcPct val="0"/>
            </a:spcBef>
            <a:spcAft>
              <a:spcPts val="0"/>
            </a:spcAft>
            <a:buClr>
              <a:srgbClr val="EC8C2D"/>
            </a:buClr>
            <a:buFont typeface="Courier New" panose="02070309020205020404" pitchFamily="49" charset="0"/>
            <a:buChar char="o"/>
          </a:pPr>
          <a:r>
            <a:rPr lang="en-GB" sz="1000" kern="1200">
              <a:solidFill>
                <a:schemeClr val="tx1"/>
              </a:solidFill>
            </a:rPr>
            <a:t> Competitiveness</a:t>
          </a:r>
        </a:p>
        <a:p>
          <a:pPr marL="114300" lvl="2" indent="-57150" algn="l" defTabSz="444500">
            <a:lnSpc>
              <a:spcPct val="90000"/>
            </a:lnSpc>
            <a:spcBef>
              <a:spcPct val="0"/>
            </a:spcBef>
            <a:spcAft>
              <a:spcPts val="0"/>
            </a:spcAft>
            <a:buClr>
              <a:srgbClr val="EC8C2D"/>
            </a:buClr>
            <a:buFont typeface="Courier New" panose="02070309020205020404" pitchFamily="49" charset="0"/>
            <a:buChar char="o"/>
          </a:pPr>
          <a:r>
            <a:rPr lang="en-GB" sz="1000" kern="1200">
              <a:solidFill>
                <a:schemeClr val="tx1"/>
              </a:solidFill>
            </a:rPr>
            <a:t> Crisis, peace and foreign policy needs</a:t>
          </a:r>
          <a:endParaRPr lang="en-GB" sz="1000" kern="1200"/>
        </a:p>
      </dsp:txBody>
      <dsp:txXfrm>
        <a:off x="7445671" y="1572976"/>
        <a:ext cx="1302885" cy="31536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D8529-96AB-4342-B10A-FF0CC5F207C7}">
      <dsp:nvSpPr>
        <dsp:cNvPr id="0" name=""/>
        <dsp:cNvSpPr/>
      </dsp:nvSpPr>
      <dsp:spPr>
        <a:xfrm>
          <a:off x="0" y="51585"/>
          <a:ext cx="2864923" cy="786240"/>
        </a:xfrm>
        <a:prstGeom prst="roundRect">
          <a:avLst/>
        </a:prstGeom>
        <a:solidFill>
          <a:schemeClr val="tx2"/>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rtl="0">
            <a:lnSpc>
              <a:spcPct val="90000"/>
            </a:lnSpc>
            <a:spcBef>
              <a:spcPct val="0"/>
            </a:spcBef>
            <a:spcAft>
              <a:spcPct val="35000"/>
            </a:spcAft>
            <a:buNone/>
          </a:pPr>
          <a:r>
            <a:rPr lang="en-US" sz="1200" kern="1200">
              <a:latin typeface="Arial"/>
              <a:ea typeface="+mn-ea"/>
              <a:cs typeface="+mn-cs"/>
            </a:rPr>
            <a:t>Uphold</a:t>
          </a:r>
          <a:r>
            <a:rPr lang="en-US" sz="1200" kern="1200">
              <a:ea typeface="+mn-ea"/>
              <a:cs typeface="+mn-cs"/>
            </a:rPr>
            <a:t> and promote the Union’s values and interests worldwide, to pursue objectives and principles of the Union’s external action (Art 3(5), 8 and 21 TEU) </a:t>
          </a:r>
        </a:p>
      </dsp:txBody>
      <dsp:txXfrm>
        <a:off x="38381" y="89966"/>
        <a:ext cx="2788161" cy="709478"/>
      </dsp:txXfrm>
    </dsp:sp>
    <dsp:sp modelId="{C65508E0-400A-4E77-8A72-E35BC57A9E2A}">
      <dsp:nvSpPr>
        <dsp:cNvPr id="0" name=""/>
        <dsp:cNvSpPr/>
      </dsp:nvSpPr>
      <dsp:spPr>
        <a:xfrm>
          <a:off x="0" y="872385"/>
          <a:ext cx="2864923" cy="786240"/>
        </a:xfrm>
        <a:prstGeom prst="roundRect">
          <a:avLst/>
        </a:prstGeom>
        <a:solidFill>
          <a:schemeClr val="tx2"/>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rtl="0">
            <a:lnSpc>
              <a:spcPct val="90000"/>
            </a:lnSpc>
            <a:spcBef>
              <a:spcPct val="0"/>
            </a:spcBef>
            <a:spcAft>
              <a:spcPct val="35000"/>
            </a:spcAft>
            <a:buNone/>
          </a:pPr>
          <a:r>
            <a:rPr lang="en-US" sz="1200" kern="1200">
              <a:latin typeface="Arial"/>
              <a:ea typeface="+mn-ea"/>
              <a:cs typeface="+mn-cs"/>
            </a:rPr>
            <a:t>Contribute</a:t>
          </a:r>
          <a:r>
            <a:rPr lang="en-US" sz="1200" kern="1200">
              <a:ea typeface="+mn-ea"/>
              <a:cs typeface="+mn-cs"/>
            </a:rPr>
            <a:t> to the promotion of multilateralism and a rules-based international order</a:t>
          </a:r>
        </a:p>
      </dsp:txBody>
      <dsp:txXfrm>
        <a:off x="38381" y="910766"/>
        <a:ext cx="2788161" cy="709478"/>
      </dsp:txXfrm>
    </dsp:sp>
    <dsp:sp modelId="{6E3A5D33-E920-4DF8-8A72-DEBDDDBDB27C}">
      <dsp:nvSpPr>
        <dsp:cNvPr id="0" name=""/>
        <dsp:cNvSpPr/>
      </dsp:nvSpPr>
      <dsp:spPr>
        <a:xfrm>
          <a:off x="0" y="1693185"/>
          <a:ext cx="2864923" cy="786240"/>
        </a:xfrm>
        <a:prstGeom prst="roundRect">
          <a:avLst/>
        </a:prstGeom>
        <a:solidFill>
          <a:schemeClr val="tx2"/>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rtl="0">
            <a:lnSpc>
              <a:spcPct val="90000"/>
            </a:lnSpc>
            <a:spcBef>
              <a:spcPct val="0"/>
            </a:spcBef>
            <a:spcAft>
              <a:spcPct val="35000"/>
            </a:spcAft>
            <a:buNone/>
          </a:pPr>
          <a:r>
            <a:rPr lang="en-US" sz="1200" kern="1200">
              <a:latin typeface="+mj-lt"/>
              <a:ea typeface="+mn-ea"/>
              <a:cs typeface="+mn-cs"/>
            </a:rPr>
            <a:t>Achievement of the international commitments and objectives, as the SDGs</a:t>
          </a:r>
        </a:p>
      </dsp:txBody>
      <dsp:txXfrm>
        <a:off x="38381" y="1731566"/>
        <a:ext cx="2788161" cy="709478"/>
      </dsp:txXfrm>
    </dsp:sp>
    <dsp:sp modelId="{9B1CE0CE-77E8-4960-A4EB-3459657C6435}">
      <dsp:nvSpPr>
        <dsp:cNvPr id="0" name=""/>
        <dsp:cNvSpPr/>
      </dsp:nvSpPr>
      <dsp:spPr>
        <a:xfrm>
          <a:off x="0" y="2513985"/>
          <a:ext cx="2864923" cy="786240"/>
        </a:xfrm>
        <a:prstGeom prst="roundRect">
          <a:avLst/>
        </a:prstGeom>
        <a:solidFill>
          <a:schemeClr val="tx2"/>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rtl="0">
            <a:lnSpc>
              <a:spcPct val="90000"/>
            </a:lnSpc>
            <a:spcBef>
              <a:spcPct val="0"/>
            </a:spcBef>
            <a:spcAft>
              <a:spcPct val="35000"/>
            </a:spcAft>
            <a:buNone/>
          </a:pPr>
          <a:r>
            <a:rPr lang="en-US" sz="1200" kern="1200">
              <a:latin typeface="Arial"/>
              <a:ea typeface="+mn-ea"/>
              <a:cs typeface="+mn-cs"/>
            </a:rPr>
            <a:t>Promote</a:t>
          </a:r>
          <a:r>
            <a:rPr lang="en-US" sz="1200" kern="1200">
              <a:ea typeface="+mn-ea"/>
              <a:cs typeface="+mn-cs"/>
            </a:rPr>
            <a:t> stronger mutually beneficial partnerships with partner countries</a:t>
          </a:r>
        </a:p>
      </dsp:txBody>
      <dsp:txXfrm>
        <a:off x="38381" y="2552366"/>
        <a:ext cx="2788161" cy="7094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25CB2B-D5E8-486B-A93F-6C0EA6130C3E}">
      <dsp:nvSpPr>
        <dsp:cNvPr id="0" name=""/>
        <dsp:cNvSpPr/>
      </dsp:nvSpPr>
      <dsp:spPr>
        <a:xfrm>
          <a:off x="0" y="1166"/>
          <a:ext cx="5588823" cy="48114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rtl="0">
            <a:lnSpc>
              <a:spcPct val="90000"/>
            </a:lnSpc>
            <a:spcBef>
              <a:spcPct val="0"/>
            </a:spcBef>
            <a:spcAft>
              <a:spcPct val="35000"/>
            </a:spcAft>
            <a:buNone/>
          </a:pPr>
          <a:r>
            <a:rPr lang="en-US" sz="1100" kern="1200"/>
            <a:t>Concentrate means where they can make the most transformational impact</a:t>
          </a:r>
        </a:p>
      </dsp:txBody>
      <dsp:txXfrm>
        <a:off x="23488" y="24654"/>
        <a:ext cx="5541847" cy="434170"/>
      </dsp:txXfrm>
    </dsp:sp>
    <dsp:sp modelId="{EF182DCD-2B65-4F07-9DB7-342C7A1B49A7}">
      <dsp:nvSpPr>
        <dsp:cNvPr id="0" name=""/>
        <dsp:cNvSpPr/>
      </dsp:nvSpPr>
      <dsp:spPr>
        <a:xfrm>
          <a:off x="0" y="496586"/>
          <a:ext cx="5588823" cy="48114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rtl="0">
            <a:lnSpc>
              <a:spcPct val="90000"/>
            </a:lnSpc>
            <a:spcBef>
              <a:spcPct val="0"/>
            </a:spcBef>
            <a:spcAft>
              <a:spcPct val="35000"/>
            </a:spcAft>
            <a:buNone/>
          </a:pPr>
          <a:r>
            <a:rPr lang="en-US" sz="1100" kern="1200"/>
            <a:t>Engage in contexts experiencing extremely high levels of fragility, conflict areas, and other complex settings</a:t>
          </a:r>
        </a:p>
      </dsp:txBody>
      <dsp:txXfrm>
        <a:off x="23488" y="520074"/>
        <a:ext cx="5541847" cy="434170"/>
      </dsp:txXfrm>
    </dsp:sp>
    <dsp:sp modelId="{8DCC86BA-CAB4-42AC-B183-30D2DEF11986}">
      <dsp:nvSpPr>
        <dsp:cNvPr id="0" name=""/>
        <dsp:cNvSpPr/>
      </dsp:nvSpPr>
      <dsp:spPr>
        <a:xfrm>
          <a:off x="0" y="992006"/>
          <a:ext cx="5588823" cy="48114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rtl="0">
            <a:lnSpc>
              <a:spcPct val="90000"/>
            </a:lnSpc>
            <a:spcBef>
              <a:spcPct val="0"/>
            </a:spcBef>
            <a:spcAft>
              <a:spcPct val="35000"/>
            </a:spcAft>
            <a:buNone/>
          </a:pPr>
          <a:r>
            <a:rPr lang="en-US" sz="1100" kern="1200"/>
            <a:t>Promote, develop and consolidate the principles of democracy, good governance, the rule of law and respect for human rights and fundamental freedoms</a:t>
          </a:r>
        </a:p>
      </dsp:txBody>
      <dsp:txXfrm>
        <a:off x="23488" y="1015494"/>
        <a:ext cx="5541847" cy="434170"/>
      </dsp:txXfrm>
    </dsp:sp>
    <dsp:sp modelId="{E2A6A9A2-E6CC-4528-8501-0D57BA11063D}">
      <dsp:nvSpPr>
        <dsp:cNvPr id="0" name=""/>
        <dsp:cNvSpPr/>
      </dsp:nvSpPr>
      <dsp:spPr>
        <a:xfrm>
          <a:off x="0" y="1487426"/>
          <a:ext cx="5588823" cy="48114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rtl="0">
            <a:lnSpc>
              <a:spcPct val="90000"/>
            </a:lnSpc>
            <a:spcBef>
              <a:spcPct val="0"/>
            </a:spcBef>
            <a:spcAft>
              <a:spcPct val="35000"/>
            </a:spcAft>
            <a:buNone/>
          </a:pPr>
          <a:r>
            <a:rPr lang="en-US" sz="1100" kern="1200"/>
            <a:t>Apply a human rights-based approach guided by the principles of ‘leaving no one behind’, equality, non-discrimination on any grounds</a:t>
          </a:r>
        </a:p>
      </dsp:txBody>
      <dsp:txXfrm>
        <a:off x="23488" y="1510914"/>
        <a:ext cx="5541847" cy="434170"/>
      </dsp:txXfrm>
    </dsp:sp>
    <dsp:sp modelId="{78454E83-25D1-466B-B1DC-9D66624F728B}">
      <dsp:nvSpPr>
        <dsp:cNvPr id="0" name=""/>
        <dsp:cNvSpPr/>
      </dsp:nvSpPr>
      <dsp:spPr>
        <a:xfrm>
          <a:off x="0" y="1982846"/>
          <a:ext cx="5588823" cy="48114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rtl="0">
            <a:lnSpc>
              <a:spcPct val="90000"/>
            </a:lnSpc>
            <a:spcBef>
              <a:spcPct val="0"/>
            </a:spcBef>
            <a:spcAft>
              <a:spcPct val="35000"/>
            </a:spcAft>
            <a:buNone/>
          </a:pPr>
          <a:r>
            <a:rPr lang="en-US" sz="1100" kern="1200"/>
            <a:t>Promote gender equality and girls’ and women’s empowerment and prevent and fight violence against women and domestic violence</a:t>
          </a:r>
        </a:p>
      </dsp:txBody>
      <dsp:txXfrm>
        <a:off x="23488" y="2006334"/>
        <a:ext cx="5541847" cy="434170"/>
      </dsp:txXfrm>
    </dsp:sp>
    <dsp:sp modelId="{B98C2D94-925A-4747-BECF-919D0CD63EE4}">
      <dsp:nvSpPr>
        <dsp:cNvPr id="0" name=""/>
        <dsp:cNvSpPr/>
      </dsp:nvSpPr>
      <dsp:spPr>
        <a:xfrm>
          <a:off x="0" y="2478266"/>
          <a:ext cx="5588823" cy="48114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rtl="0">
            <a:lnSpc>
              <a:spcPct val="90000"/>
            </a:lnSpc>
            <a:spcBef>
              <a:spcPct val="0"/>
            </a:spcBef>
            <a:spcAft>
              <a:spcPct val="35000"/>
            </a:spcAft>
            <a:buNone/>
          </a:pPr>
          <a:r>
            <a:rPr lang="en-US" sz="1100" kern="1200"/>
            <a:t>Base cooperation on development effectiveness principles, and promote multilateralism</a:t>
          </a:r>
        </a:p>
      </dsp:txBody>
      <dsp:txXfrm>
        <a:off x="23488" y="2501754"/>
        <a:ext cx="5541847" cy="434170"/>
      </dsp:txXfrm>
    </dsp:sp>
    <dsp:sp modelId="{EE19BBB4-7679-40A7-826E-E41E68DCCE0A}">
      <dsp:nvSpPr>
        <dsp:cNvPr id="0" name=""/>
        <dsp:cNvSpPr/>
      </dsp:nvSpPr>
      <dsp:spPr>
        <a:xfrm>
          <a:off x="0" y="2973686"/>
          <a:ext cx="5588823" cy="48114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rtl="0">
            <a:lnSpc>
              <a:spcPct val="90000"/>
            </a:lnSpc>
            <a:spcBef>
              <a:spcPct val="0"/>
            </a:spcBef>
            <a:spcAft>
              <a:spcPct val="35000"/>
            </a:spcAft>
            <a:buNone/>
          </a:pPr>
          <a:r>
            <a:rPr lang="en-US" sz="1100" kern="1200"/>
            <a:t>Ensure that relevant stakeholders of partner countries, including civil society organisations and local authorities, are duly consulted and have timely access to relevant information</a:t>
          </a:r>
        </a:p>
      </dsp:txBody>
      <dsp:txXfrm>
        <a:off x="23488" y="2997174"/>
        <a:ext cx="5541847" cy="43417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0.0047</cdr:x>
      <cdr:y>0.03304</cdr:y>
    </cdr:from>
    <cdr:to>
      <cdr:x>0.32516</cdr:x>
      <cdr:y>0.07952</cdr:y>
    </cdr:to>
    <cdr:sp macro="" textlink="">
      <cdr:nvSpPr>
        <cdr:cNvPr id="2" name="TextBox 1">
          <a:extLst xmlns:a="http://schemas.openxmlformats.org/drawingml/2006/main">
            <a:ext uri="{FF2B5EF4-FFF2-40B4-BE49-F238E27FC236}">
              <a16:creationId xmlns:a16="http://schemas.microsoft.com/office/drawing/2014/main" id="{71D58C0E-1EC6-B557-0D1B-A85B00406459}"/>
            </a:ext>
          </a:extLst>
        </cdr:cNvPr>
        <cdr:cNvSpPr txBox="1"/>
      </cdr:nvSpPr>
      <cdr:spPr>
        <a:xfrm xmlns:a="http://schemas.openxmlformats.org/drawingml/2006/main">
          <a:off x="50800" y="214084"/>
          <a:ext cx="3460894" cy="3011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en-IE" kern="1200" dirty="0">
              <a:solidFill>
                <a:schemeClr val="tx1"/>
              </a:solidFill>
              <a:latin typeface="EC Square Sans Pro" panose="020B0506040000020004" pitchFamily="34" charset="0"/>
            </a:rPr>
            <a:t>Percentage</a:t>
          </a:r>
          <a:r>
            <a:rPr lang="en-IE" baseline="0" dirty="0">
              <a:effectLst/>
              <a:latin typeface="EC Square Sans Pro" panose="020B0506040000020004" pitchFamily="34" charset="0"/>
            </a:rPr>
            <a:t> </a:t>
          </a:r>
          <a:r>
            <a:rPr lang="en-IE" kern="1200" dirty="0">
              <a:solidFill>
                <a:schemeClr val="tx1"/>
              </a:solidFill>
              <a:latin typeface="EC Square Sans Pro" panose="020B0506040000020004" pitchFamily="34" charset="0"/>
            </a:rPr>
            <a:t>of</a:t>
          </a:r>
          <a:r>
            <a:rPr lang="en-IE" baseline="0" dirty="0">
              <a:effectLst/>
              <a:latin typeface="EC Square Sans Pro" panose="020B0506040000020004" pitchFamily="34" charset="0"/>
            </a:rPr>
            <a:t> GNI </a:t>
          </a:r>
          <a:endParaRPr lang="en-IE" dirty="0">
            <a:effectLst/>
            <a:latin typeface="EC Square Sans Pro" panose="020B0506040000020004" pitchFamily="34" charset="0"/>
          </a:endParaRPr>
        </a:p>
        <a:p xmlns:a="http://schemas.openxmlformats.org/drawingml/2006/main">
          <a:endParaRPr lang="en-IE" sz="1400" dirty="0">
            <a:latin typeface="EC Square Sans Pro" panose="020B05060400000200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0.4184</cdr:x>
      <cdr:y>0.23624</cdr:y>
    </cdr:from>
    <cdr:to>
      <cdr:x>0.58507</cdr:x>
      <cdr:y>0.48305</cdr:y>
    </cdr:to>
    <cdr:sp macro="" textlink="">
      <cdr:nvSpPr>
        <cdr:cNvPr id="2" name="TextBox 1">
          <a:extLst xmlns:a="http://schemas.openxmlformats.org/drawingml/2006/main">
            <a:ext uri="{FF2B5EF4-FFF2-40B4-BE49-F238E27FC236}">
              <a16:creationId xmlns:a16="http://schemas.microsoft.com/office/drawing/2014/main" id="{96CCA362-CCB2-AC57-B00F-D515829E07F5}"/>
            </a:ext>
          </a:extLst>
        </cdr:cNvPr>
        <cdr:cNvSpPr txBox="1"/>
      </cdr:nvSpPr>
      <cdr:spPr>
        <a:xfrm xmlns:a="http://schemas.openxmlformats.org/drawingml/2006/main">
          <a:off x="2063715" y="770311"/>
          <a:ext cx="822060" cy="80479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IE" sz="1100" kern="1200"/>
        </a:p>
      </cdr:txBody>
    </cdr:sp>
  </cdr:relSizeAnchor>
  <cdr:relSizeAnchor xmlns:cdr="http://schemas.openxmlformats.org/drawingml/2006/chartDrawing">
    <cdr:from>
      <cdr:x>0.3658</cdr:x>
      <cdr:y>0.34213</cdr:y>
    </cdr:from>
    <cdr:to>
      <cdr:x>0.6342</cdr:x>
      <cdr:y>0.61328</cdr:y>
    </cdr:to>
    <cdr:sp macro="" textlink="">
      <cdr:nvSpPr>
        <cdr:cNvPr id="3" name="TextBox 2">
          <a:extLst xmlns:a="http://schemas.openxmlformats.org/drawingml/2006/main">
            <a:ext uri="{FF2B5EF4-FFF2-40B4-BE49-F238E27FC236}">
              <a16:creationId xmlns:a16="http://schemas.microsoft.com/office/drawing/2014/main" id="{A45AD2C4-6849-A5EE-46B4-4CD83A0860E0}"/>
            </a:ext>
          </a:extLst>
        </cdr:cNvPr>
        <cdr:cNvSpPr txBox="1"/>
      </cdr:nvSpPr>
      <cdr:spPr>
        <a:xfrm xmlns:a="http://schemas.openxmlformats.org/drawingml/2006/main">
          <a:off x="2596242" y="1816984"/>
          <a:ext cx="1905000" cy="1440035"/>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fld id="{E22CB950-1509-4069-BE0B-D5A01B62886F}" type="TxLink">
            <a:rPr lang="en-US" sz="2400" b="1" i="0" u="none" strike="noStrike" kern="1200" smtClean="0">
              <a:solidFill>
                <a:schemeClr val="accent1"/>
              </a:solidFill>
              <a:latin typeface="EC Square Sans Pro" panose="020B0506040000020004" pitchFamily="34" charset="0"/>
            </a:rPr>
            <a:pPr algn="ctr"/>
            <a:t>2.3 EUR trillion</a:t>
          </a:fld>
          <a:endParaRPr lang="en-IE" sz="2400" kern="1200" dirty="0">
            <a:solidFill>
              <a:schemeClr val="accent1"/>
            </a:solidFill>
            <a:latin typeface="EC Square Sans Pro" panose="020B05060400000200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3A939EFE-0303-44F6-9A16-FD3B5E015DB1}" type="datetimeFigureOut">
              <a:rPr lang="en-GB" smtClean="0"/>
              <a:t>09/09/2025</a:t>
            </a:fld>
            <a:endParaRPr lang="en-GB"/>
          </a:p>
        </p:txBody>
      </p:sp>
      <p:sp>
        <p:nvSpPr>
          <p:cNvPr id="4" name="Footer Placeholder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A3B926D1-0013-4A80-B64E-9D824EE65210}" type="datetimeFigureOut">
              <a:rPr lang="en-GB" smtClean="0"/>
              <a:t>09/09/2025</a:t>
            </a:fld>
            <a:endParaRPr lang="en-GB"/>
          </a:p>
        </p:txBody>
      </p:sp>
      <p:sp>
        <p:nvSpPr>
          <p:cNvPr id="4" name="Slide Image Placeholder 3"/>
          <p:cNvSpPr>
            <a:spLocks noGrp="1" noRot="1" noChangeAspect="1"/>
          </p:cNvSpPr>
          <p:nvPr>
            <p:ph type="sldImg" idx="2"/>
          </p:nvPr>
        </p:nvSpPr>
        <p:spPr>
          <a:xfrm>
            <a:off x="1101725" y="1241425"/>
            <a:ext cx="4465638"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latin typeface="Times New Roman" panose="02020603050405020304" pitchFamily="18" charset="0"/>
              </a:rPr>
              <a:t>CFSP = Common Foreign and Security Policy</a:t>
            </a:r>
          </a:p>
          <a:p>
            <a:pPr>
              <a:defRPr/>
            </a:pPr>
            <a:r>
              <a:rPr lang="en-IE"/>
              <a:t>DOAG = </a:t>
            </a:r>
            <a:r>
              <a:rPr lang="en-GB" sz="1200">
                <a:effectLst/>
                <a:latin typeface="Times New Roman"/>
                <a:ea typeface="Calibri"/>
                <a:cs typeface="Times New Roman"/>
              </a:rPr>
              <a:t>Decision on the Overseas A</a:t>
            </a:r>
            <a:r>
              <a:rPr lang="en-GB">
                <a:latin typeface="Times New Roman"/>
                <a:ea typeface="Calibri"/>
                <a:cs typeface="Times New Roman"/>
              </a:rPr>
              <a:t>ssociation, including Greenland</a:t>
            </a:r>
          </a:p>
          <a:p>
            <a:pPr>
              <a:defRPr/>
            </a:pPr>
            <a:r>
              <a:rPr lang="en-US">
                <a:latin typeface="Times New Roman"/>
                <a:cs typeface="Times New Roman"/>
              </a:rPr>
              <a:t>EPF = European Peace Facility </a:t>
            </a:r>
          </a:p>
          <a:p>
            <a:pPr>
              <a:defRPr/>
            </a:pPr>
            <a:r>
              <a:rPr lang="en-GB">
                <a:latin typeface="Times New Roman"/>
                <a:cs typeface="Times New Roman"/>
              </a:rPr>
              <a:t>INSC-D = </a:t>
            </a:r>
            <a:r>
              <a:rPr lang="en-US">
                <a:latin typeface="Times New Roman"/>
                <a:cs typeface="Times New Roman"/>
              </a:rPr>
              <a:t>Instrument for International Nuclear Safety Cooperation – Decommissioning  </a:t>
            </a:r>
          </a:p>
          <a:p>
            <a:pPr>
              <a:defRPr/>
            </a:pPr>
            <a:r>
              <a:rPr lang="en-US">
                <a:latin typeface="Times New Roman"/>
                <a:cs typeface="Times New Roman"/>
              </a:rPr>
              <a:t>IPA III = Instrument for pre-accession assistance</a:t>
            </a:r>
            <a:endParaRPr lang="en-IE">
              <a:latin typeface="Times New Roman"/>
              <a:ea typeface="Calibri"/>
              <a:cs typeface="Times New Roman"/>
            </a:endParaRPr>
          </a:p>
          <a:p>
            <a:pPr>
              <a:defRPr/>
            </a:pPr>
            <a:r>
              <a:rPr lang="en-IE">
                <a:latin typeface="Times New Roman"/>
                <a:ea typeface="Calibri"/>
                <a:cs typeface="Times New Roman"/>
              </a:rPr>
              <a:t>SFPA = Sustainable Fisheries Partnership Agreements</a:t>
            </a:r>
          </a:p>
          <a:p>
            <a:pPr>
              <a:defRPr/>
            </a:pPr>
            <a:r>
              <a:rPr lang="en-IE">
                <a:latin typeface="Times New Roman"/>
                <a:ea typeface="Calibri"/>
                <a:cs typeface="Times New Roman"/>
              </a:rPr>
              <a:t>RFMO = Regional Fisheries Management Organisations</a:t>
            </a:r>
          </a:p>
        </p:txBody>
      </p:sp>
      <p:sp>
        <p:nvSpPr>
          <p:cNvPr id="4" name="Slide Number Placeholder 3"/>
          <p:cNvSpPr>
            <a:spLocks noGrp="1"/>
          </p:cNvSpPr>
          <p:nvPr>
            <p:ph type="sldNum" sz="quarter" idx="5"/>
          </p:nvPr>
        </p:nvSpPr>
        <p:spPr/>
        <p:txBody>
          <a:bodyPr/>
          <a:lstStyle/>
          <a:p>
            <a:fld id="{59CF2995-AB43-4B7C-B8CD-9DC7C3692A9C}" type="slidenum">
              <a:rPr lang="en-GB" smtClean="0"/>
              <a:t>6</a:t>
            </a:fld>
            <a:endParaRPr lang="en-GB"/>
          </a:p>
        </p:txBody>
      </p:sp>
    </p:spTree>
    <p:extLst>
      <p:ext uri="{BB962C8B-B14F-4D97-AF65-F5344CB8AC3E}">
        <p14:creationId xmlns:p14="http://schemas.microsoft.com/office/powerpoint/2010/main" val="2169687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latin typeface="Times New Roman" panose="02020603050405020304" pitchFamily="18" charset="0"/>
              </a:rPr>
              <a:t>CFSP = Common Foreign and Security Policy</a:t>
            </a:r>
          </a:p>
          <a:p>
            <a:r>
              <a:rPr lang="en-IE"/>
              <a:t>DOAG = </a:t>
            </a:r>
            <a:r>
              <a:rPr lang="en-GB" sz="1200">
                <a:effectLst/>
                <a:latin typeface="Times New Roman" panose="02020603050405020304" pitchFamily="18" charset="0"/>
                <a:ea typeface="Calibri" panose="020F0502020204030204" pitchFamily="34" charset="0"/>
              </a:rPr>
              <a:t>Decision on the Overseas Association, including Greenland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latin typeface="Times New Roman" panose="02020603050405020304" pitchFamily="18" charset="0"/>
              </a:rPr>
              <a:t>EPF = European Peace Facility (outside the EU budget)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effectLst/>
                <a:latin typeface="Times New Roman" panose="02020603050405020304" pitchFamily="18" charset="0"/>
              </a:rPr>
              <a:t>INSC = </a:t>
            </a:r>
            <a:r>
              <a:rPr lang="en-US" sz="1200">
                <a:effectLst/>
                <a:latin typeface="Times New Roman" panose="02020603050405020304" pitchFamily="18" charset="0"/>
              </a:rPr>
              <a:t>Instrument for International Nuclear Safety Cooperation </a:t>
            </a:r>
          </a:p>
          <a:p>
            <a:endParaRPr lang="en-GB" sz="1800">
              <a:effectLst/>
              <a:latin typeface="Times New Roman" panose="02020603050405020304" pitchFamily="18"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59CF2995-AB43-4B7C-B8CD-9DC7C3692A9C}" type="slidenum">
              <a:rPr lang="en-GB" smtClean="0"/>
              <a:t>7</a:t>
            </a:fld>
            <a:endParaRPr lang="en-GB"/>
          </a:p>
        </p:txBody>
      </p:sp>
    </p:spTree>
    <p:extLst>
      <p:ext uri="{BB962C8B-B14F-4D97-AF65-F5344CB8AC3E}">
        <p14:creationId xmlns:p14="http://schemas.microsoft.com/office/powerpoint/2010/main" val="3835951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TEU : </a:t>
            </a:r>
          </a:p>
          <a:p>
            <a:r>
              <a:rPr lang="en-US"/>
              <a:t>Art 3(5): In its relations with the wider world, the Union shall uphold and promote its values and interests and contribute to the protection of its citizens. It shall contribute to </a:t>
            </a:r>
            <a:r>
              <a:rPr lang="en-US" b="1"/>
              <a:t>peace, security, the sustainable development </a:t>
            </a:r>
            <a:r>
              <a:rPr lang="en-US"/>
              <a:t>of the Earth, </a:t>
            </a:r>
            <a:r>
              <a:rPr lang="en-US" b="1"/>
              <a:t>solidarity and mutual respect among peoples, free and fair trade, eradication of poverty and the protection of human rights</a:t>
            </a:r>
            <a:r>
              <a:rPr lang="en-US"/>
              <a:t>, in particular the rights of the child, as well as to the strict observance and the development of </a:t>
            </a:r>
            <a:r>
              <a:rPr lang="en-US" b="1"/>
              <a:t>international law, </a:t>
            </a:r>
            <a:r>
              <a:rPr lang="en-US"/>
              <a:t>including respect for the principles of the United Nations Charter</a:t>
            </a:r>
          </a:p>
          <a:p>
            <a:r>
              <a:rPr lang="en-US"/>
              <a:t>Art 8 : </a:t>
            </a:r>
          </a:p>
          <a:p>
            <a:r>
              <a:rPr lang="en-US"/>
              <a:t>1. The Union shall develop a </a:t>
            </a:r>
            <a:r>
              <a:rPr lang="en-US" b="1"/>
              <a:t>special relationship with </a:t>
            </a:r>
            <a:r>
              <a:rPr lang="en-US" b="1" err="1"/>
              <a:t>neighbouring</a:t>
            </a:r>
            <a:r>
              <a:rPr lang="en-US" b="1"/>
              <a:t> countries</a:t>
            </a:r>
            <a:r>
              <a:rPr lang="en-US"/>
              <a:t>, aiming to establish an area of prosperity and good </a:t>
            </a:r>
            <a:r>
              <a:rPr lang="en-US" err="1"/>
              <a:t>neighbourliness</a:t>
            </a:r>
            <a:r>
              <a:rPr lang="en-US"/>
              <a:t>, founded on the values of the Union and </a:t>
            </a:r>
            <a:r>
              <a:rPr lang="en-US" err="1"/>
              <a:t>characterised</a:t>
            </a:r>
            <a:r>
              <a:rPr lang="en-US"/>
              <a:t> by close and peaceful relations based on cooperation. […]</a:t>
            </a:r>
          </a:p>
          <a:p>
            <a:r>
              <a:rPr lang="en-US"/>
              <a:t>Art 21: </a:t>
            </a:r>
          </a:p>
          <a:p>
            <a:r>
              <a:rPr lang="en-US"/>
              <a:t>1. The Union's action on the international scene shall be guided by the principles which have inspired its own creation, development and enlargement, and which it seeks to advance in the wider world</a:t>
            </a:r>
            <a:r>
              <a:rPr lang="en-US" b="1"/>
              <a:t>: democracy, the rule of law, the universality and indivisibility of human rights and fundamental freedoms, respect for human dignity, the principles of equality and solidarity, and respect for the principles of the United Nations Charter and international law</a:t>
            </a:r>
            <a:r>
              <a:rPr lang="en-US"/>
              <a:t>. The Union shall seek to develop relations and build partnerships with third countries, and international, regional or global organisations which share the principles referred to in the first subparagraph. It shall </a:t>
            </a:r>
            <a:r>
              <a:rPr lang="en-US" b="1"/>
              <a:t>promote multilateral solutions </a:t>
            </a:r>
            <a:r>
              <a:rPr lang="en-US"/>
              <a:t>to common problems, in particular in the framework of the United Nations. […]</a:t>
            </a:r>
            <a:endParaRPr lang="en-IE"/>
          </a:p>
        </p:txBody>
      </p:sp>
      <p:sp>
        <p:nvSpPr>
          <p:cNvPr id="4" name="Slide Number Placeholder 3"/>
          <p:cNvSpPr>
            <a:spLocks noGrp="1"/>
          </p:cNvSpPr>
          <p:nvPr>
            <p:ph type="sldNum" sz="quarter" idx="5"/>
          </p:nvPr>
        </p:nvSpPr>
        <p:spPr/>
        <p:txBody>
          <a:bodyPr/>
          <a:lstStyle/>
          <a:p>
            <a:fld id="{59CF2995-AB43-4B7C-B8CD-9DC7C3692A9C}" type="slidenum">
              <a:rPr lang="en-GB" smtClean="0"/>
              <a:t>16</a:t>
            </a:fld>
            <a:endParaRPr lang="en-GB"/>
          </a:p>
        </p:txBody>
      </p:sp>
    </p:spTree>
    <p:extLst>
      <p:ext uri="{BB962C8B-B14F-4D97-AF65-F5344CB8AC3E}">
        <p14:creationId xmlns:p14="http://schemas.microsoft.com/office/powerpoint/2010/main" val="2326578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D684C-BC12-590C-9BF1-DE7C4C76B9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15F107-88DB-800F-0639-74D7076868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378A31-4701-5F64-B3D7-46193326D888}"/>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FAFE8412-DC28-10EE-1F9C-3D1FFA8C7D12}"/>
              </a:ext>
            </a:extLst>
          </p:cNvPr>
          <p:cNvSpPr>
            <a:spLocks noGrp="1"/>
          </p:cNvSpPr>
          <p:nvPr>
            <p:ph type="sldNum" sz="quarter" idx="5"/>
          </p:nvPr>
        </p:nvSpPr>
        <p:spPr/>
        <p:txBody>
          <a:bodyPr/>
          <a:lstStyle/>
          <a:p>
            <a:fld id="{59CF2995-AB43-4B7C-B8CD-9DC7C3692A9C}" type="slidenum">
              <a:rPr lang="en-GB" smtClean="0"/>
              <a:t>18</a:t>
            </a:fld>
            <a:endParaRPr lang="en-GB"/>
          </a:p>
        </p:txBody>
      </p:sp>
    </p:spTree>
    <p:extLst>
      <p:ext uri="{BB962C8B-B14F-4D97-AF65-F5344CB8AC3E}">
        <p14:creationId xmlns:p14="http://schemas.microsoft.com/office/powerpoint/2010/main" val="676248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79908-285A-2333-0683-5A5FCA5E79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51A89A-960A-EE82-922B-5ED218FEB8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0B5780-6676-D5F5-FD83-FE2EDC5AF9E7}"/>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5ECF3DBA-3752-D3BB-1B54-2C1F2D5E0851}"/>
              </a:ext>
            </a:extLst>
          </p:cNvPr>
          <p:cNvSpPr>
            <a:spLocks noGrp="1"/>
          </p:cNvSpPr>
          <p:nvPr>
            <p:ph type="sldNum" sz="quarter" idx="5"/>
          </p:nvPr>
        </p:nvSpPr>
        <p:spPr/>
        <p:txBody>
          <a:bodyPr/>
          <a:lstStyle/>
          <a:p>
            <a:fld id="{59CF2995-AB43-4B7C-B8CD-9DC7C3692A9C}" type="slidenum">
              <a:rPr lang="en-GB" smtClean="0"/>
              <a:t>19</a:t>
            </a:fld>
            <a:endParaRPr lang="en-GB"/>
          </a:p>
        </p:txBody>
      </p:sp>
    </p:spTree>
    <p:extLst>
      <p:ext uri="{BB962C8B-B14F-4D97-AF65-F5344CB8AC3E}">
        <p14:creationId xmlns:p14="http://schemas.microsoft.com/office/powerpoint/2010/main" val="2744148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9C504-375A-459E-F0C7-5718A12B26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55BD09-5CAC-7406-7952-6B377B6726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CD1660-CBBC-3BE2-AA51-784EDFB25E3E}"/>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282C36F2-C384-7FF7-89FD-71DFA4AC53A1}"/>
              </a:ext>
            </a:extLst>
          </p:cNvPr>
          <p:cNvSpPr>
            <a:spLocks noGrp="1"/>
          </p:cNvSpPr>
          <p:nvPr>
            <p:ph type="sldNum" sz="quarter" idx="5"/>
          </p:nvPr>
        </p:nvSpPr>
        <p:spPr/>
        <p:txBody>
          <a:bodyPr/>
          <a:lstStyle/>
          <a:p>
            <a:fld id="{59CF2995-AB43-4B7C-B8CD-9DC7C3692A9C}" type="slidenum">
              <a:rPr lang="en-GB" smtClean="0"/>
              <a:t>20</a:t>
            </a:fld>
            <a:endParaRPr lang="en-GB"/>
          </a:p>
        </p:txBody>
      </p:sp>
    </p:spTree>
    <p:extLst>
      <p:ext uri="{BB962C8B-B14F-4D97-AF65-F5344CB8AC3E}">
        <p14:creationId xmlns:p14="http://schemas.microsoft.com/office/powerpoint/2010/main" val="1646106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D2B83-8C1C-A8CC-088F-F43EC272DE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7BAB05-3496-7F6B-B407-19714506FE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874389-4213-AE29-F767-7A6CDDBB6179}"/>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725385B2-D0A7-1DE5-3B35-C6C0B250E413}"/>
              </a:ext>
            </a:extLst>
          </p:cNvPr>
          <p:cNvSpPr>
            <a:spLocks noGrp="1"/>
          </p:cNvSpPr>
          <p:nvPr>
            <p:ph type="sldNum" sz="quarter" idx="5"/>
          </p:nvPr>
        </p:nvSpPr>
        <p:spPr/>
        <p:txBody>
          <a:bodyPr/>
          <a:lstStyle/>
          <a:p>
            <a:fld id="{59CF2995-AB43-4B7C-B8CD-9DC7C3692A9C}" type="slidenum">
              <a:rPr lang="en-GB" smtClean="0"/>
              <a:t>21</a:t>
            </a:fld>
            <a:endParaRPr lang="en-GB"/>
          </a:p>
        </p:txBody>
      </p:sp>
    </p:spTree>
    <p:extLst>
      <p:ext uri="{BB962C8B-B14F-4D97-AF65-F5344CB8AC3E}">
        <p14:creationId xmlns:p14="http://schemas.microsoft.com/office/powerpoint/2010/main" val="1989831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79343-0680-E123-E86E-A694A81F87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0796CF-7365-37BB-32F1-1DAF97A281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3C457E-4A5F-9312-9CC1-8BDBB9E367D9}"/>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7ED6FF8D-993D-73D0-F7AD-B448DB696EC8}"/>
              </a:ext>
            </a:extLst>
          </p:cNvPr>
          <p:cNvSpPr>
            <a:spLocks noGrp="1"/>
          </p:cNvSpPr>
          <p:nvPr>
            <p:ph type="sldNum" sz="quarter" idx="5"/>
          </p:nvPr>
        </p:nvSpPr>
        <p:spPr/>
        <p:txBody>
          <a:bodyPr/>
          <a:lstStyle/>
          <a:p>
            <a:fld id="{59CF2995-AB43-4B7C-B8CD-9DC7C3692A9C}" type="slidenum">
              <a:rPr lang="en-GB" smtClean="0"/>
              <a:t>22</a:t>
            </a:fld>
            <a:endParaRPr lang="en-GB"/>
          </a:p>
        </p:txBody>
      </p:sp>
    </p:spTree>
    <p:extLst>
      <p:ext uri="{BB962C8B-B14F-4D97-AF65-F5344CB8AC3E}">
        <p14:creationId xmlns:p14="http://schemas.microsoft.com/office/powerpoint/2010/main" val="1551900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FBACE-4A3B-2724-B35D-5FA3DEE7BB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6B920A-4C01-A4BA-AB7B-4EA6A29DE6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3060C3-E24E-5304-E30E-6BBF7047DEDE}"/>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70249B8A-A097-A9FB-AE23-41525614567C}"/>
              </a:ext>
            </a:extLst>
          </p:cNvPr>
          <p:cNvSpPr>
            <a:spLocks noGrp="1"/>
          </p:cNvSpPr>
          <p:nvPr>
            <p:ph type="sldNum" sz="quarter" idx="5"/>
          </p:nvPr>
        </p:nvSpPr>
        <p:spPr/>
        <p:txBody>
          <a:bodyPr/>
          <a:lstStyle/>
          <a:p>
            <a:fld id="{59CF2995-AB43-4B7C-B8CD-9DC7C3692A9C}" type="slidenum">
              <a:rPr lang="en-GB" smtClean="0"/>
              <a:t>23</a:t>
            </a:fld>
            <a:endParaRPr lang="en-GB"/>
          </a:p>
        </p:txBody>
      </p:sp>
    </p:spTree>
    <p:extLst>
      <p:ext uri="{BB962C8B-B14F-4D97-AF65-F5344CB8AC3E}">
        <p14:creationId xmlns:p14="http://schemas.microsoft.com/office/powerpoint/2010/main" val="31278908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5" name="Rectangle 4"/>
          <p:cNvSpPr/>
          <p:nvPr userDrawn="1"/>
        </p:nvSpPr>
        <p:spPr>
          <a:xfrm>
            <a:off x="0" y="1078173"/>
            <a:ext cx="9144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solidFill>
                <a:schemeClr val="accent4"/>
              </a:solidFill>
            </a:endParaRPr>
          </a:p>
        </p:txBody>
      </p:sp>
      <p:sp>
        <p:nvSpPr>
          <p:cNvPr id="6" name="Title 1"/>
          <p:cNvSpPr>
            <a:spLocks noGrp="1"/>
          </p:cNvSpPr>
          <p:nvPr>
            <p:ph type="ctrTitle"/>
          </p:nvPr>
        </p:nvSpPr>
        <p:spPr>
          <a:xfrm>
            <a:off x="803513" y="1992581"/>
            <a:ext cx="7548918" cy="2149523"/>
          </a:xfrm>
        </p:spPr>
        <p:txBody>
          <a:bodyPr wrap="none" anchor="t">
            <a:noAutofit/>
          </a:bodyPr>
          <a:lstStyle>
            <a:lvl1pPr algn="l">
              <a:defRPr sz="45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628650" y="1978934"/>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7" name="Subtitle 2"/>
          <p:cNvSpPr>
            <a:spLocks noGrp="1"/>
          </p:cNvSpPr>
          <p:nvPr>
            <p:ph type="subTitle" idx="1"/>
          </p:nvPr>
        </p:nvSpPr>
        <p:spPr>
          <a:xfrm>
            <a:off x="803513" y="4418049"/>
            <a:ext cx="7548918" cy="897754"/>
          </a:xfrm>
        </p:spPr>
        <p:txBody>
          <a:bodyPr>
            <a:noAutofit/>
          </a:bodyPr>
          <a:lstStyle>
            <a:lvl1pPr marL="0" indent="0" algn="l">
              <a:buNone/>
              <a:defRPr sz="2100" i="0">
                <a:solidFill>
                  <a:schemeClr val="accent5"/>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GB"/>
          </a:p>
        </p:txBody>
      </p:sp>
      <p:sp>
        <p:nvSpPr>
          <p:cNvPr id="19" name="Text Placeholder 18"/>
          <p:cNvSpPr>
            <a:spLocks noGrp="1"/>
          </p:cNvSpPr>
          <p:nvPr>
            <p:ph type="body" sz="quarter" idx="13"/>
          </p:nvPr>
        </p:nvSpPr>
        <p:spPr>
          <a:xfrm>
            <a:off x="4572004" y="5557903"/>
            <a:ext cx="3780235" cy="528998"/>
          </a:xfrm>
        </p:spPr>
        <p:txBody>
          <a:bodyPr>
            <a:noAutofit/>
          </a:bodyPr>
          <a:lstStyle>
            <a:lvl1pPr marL="0" indent="0" algn="r">
              <a:buFontTx/>
              <a:buNone/>
              <a:defRPr sz="1650" i="1">
                <a:solidFill>
                  <a:schemeClr val="bg1"/>
                </a:solidFill>
              </a:defRPr>
            </a:lvl1pPr>
          </a:lstStyle>
          <a:p>
            <a:pPr lvl="0"/>
            <a:r>
              <a:rPr lang="en-US"/>
              <a:t>Edit Master text styles</a:t>
            </a:r>
          </a:p>
        </p:txBody>
      </p:sp>
      <p:sp>
        <p:nvSpPr>
          <p:cNvPr id="24" name="Rectangle 23">
            <a:extLst>
              <a:ext uri="{FF2B5EF4-FFF2-40B4-BE49-F238E27FC236}">
                <a16:creationId xmlns:a16="http://schemas.microsoft.com/office/drawing/2014/main" id="{675337DA-5EAE-4484-9E2D-38DBB591CEFF}"/>
              </a:ext>
            </a:extLst>
          </p:cNvPr>
          <p:cNvSpPr/>
          <p:nvPr userDrawn="1"/>
        </p:nvSpPr>
        <p:spPr>
          <a:xfrm>
            <a:off x="0" y="8"/>
            <a:ext cx="914399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800"/>
          </a:p>
        </p:txBody>
      </p:sp>
      <p:pic>
        <p:nvPicPr>
          <p:cNvPr id="25" name="Picture 24">
            <a:extLst>
              <a:ext uri="{FF2B5EF4-FFF2-40B4-BE49-F238E27FC236}">
                <a16:creationId xmlns:a16="http://schemas.microsoft.com/office/drawing/2014/main" id="{301DD7A8-893F-42B9-AB4F-293F9A240C2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6080" r="16392" b="17065"/>
          <a:stretch/>
        </p:blipFill>
        <p:spPr>
          <a:xfrm>
            <a:off x="3874652" y="-26070"/>
            <a:ext cx="1628775" cy="1445296"/>
          </a:xfrm>
          <a:prstGeom prst="rect">
            <a:avLst/>
          </a:prstGeom>
        </p:spPr>
      </p:pic>
      <p:grpSp>
        <p:nvGrpSpPr>
          <p:cNvPr id="26" name="Group 25">
            <a:extLst>
              <a:ext uri="{FF2B5EF4-FFF2-40B4-BE49-F238E27FC236}">
                <a16:creationId xmlns:a16="http://schemas.microsoft.com/office/drawing/2014/main" id="{4505A29B-EA9A-482E-A569-9E95128BC901}"/>
              </a:ext>
            </a:extLst>
          </p:cNvPr>
          <p:cNvGrpSpPr/>
          <p:nvPr userDrawn="1"/>
        </p:nvGrpSpPr>
        <p:grpSpPr>
          <a:xfrm>
            <a:off x="4230251" y="6393976"/>
            <a:ext cx="684215" cy="464024"/>
            <a:chOff x="5760243" y="4097143"/>
            <a:chExt cx="684214" cy="464024"/>
          </a:xfrm>
        </p:grpSpPr>
        <p:sp>
          <p:nvSpPr>
            <p:cNvPr id="27" name="Rectangle 26">
              <a:extLst>
                <a:ext uri="{FF2B5EF4-FFF2-40B4-BE49-F238E27FC236}">
                  <a16:creationId xmlns:a16="http://schemas.microsoft.com/office/drawing/2014/main" id="{7AA3372E-7729-439A-A4A2-141477115973}"/>
                </a:ext>
              </a:extLst>
            </p:cNvPr>
            <p:cNvSpPr/>
            <p:nvPr userDrawn="1"/>
          </p:nvSpPr>
          <p:spPr>
            <a:xfrm>
              <a:off x="5760244" y="4097143"/>
              <a:ext cx="684213" cy="464024"/>
            </a:xfrm>
            <a:prstGeom prst="rect">
              <a:avLst/>
            </a:prstGeom>
            <a:solidFill>
              <a:srgbClr val="E65225"/>
            </a:solidFill>
            <a:ln>
              <a:solidFill>
                <a:srgbClr val="E6522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67" fontAlgn="auto">
                <a:spcBef>
                  <a:spcPts val="0"/>
                </a:spcBef>
                <a:spcAft>
                  <a:spcPts val="0"/>
                </a:spcAft>
                <a:defRPr/>
              </a:pPr>
              <a:endParaRPr lang="en-US" sz="1800" b="0"/>
            </a:p>
          </p:txBody>
        </p:sp>
        <p:sp>
          <p:nvSpPr>
            <p:cNvPr id="28" name="TextBox 27">
              <a:extLst>
                <a:ext uri="{FF2B5EF4-FFF2-40B4-BE49-F238E27FC236}">
                  <a16:creationId xmlns:a16="http://schemas.microsoft.com/office/drawing/2014/main" id="{DD1111DE-C2E0-4D11-B16C-52EBF888055E}"/>
                </a:ext>
              </a:extLst>
            </p:cNvPr>
            <p:cNvSpPr txBox="1"/>
            <p:nvPr userDrawn="1"/>
          </p:nvSpPr>
          <p:spPr>
            <a:xfrm>
              <a:off x="5760243" y="4122404"/>
              <a:ext cx="684213" cy="270617"/>
            </a:xfrm>
            <a:prstGeom prst="rect">
              <a:avLst/>
            </a:prstGeom>
            <a:noFill/>
          </p:spPr>
          <p:txBody>
            <a:bodyPr wrap="square" lIns="36000" tIns="18000" rIns="36000" rtlCol="0">
              <a:spAutoFit/>
            </a:bodyPr>
            <a:lstStyle/>
            <a:p>
              <a:pPr>
                <a:lnSpc>
                  <a:spcPts val="805"/>
                </a:lnSpc>
              </a:pPr>
              <a:r>
                <a:rPr lang="en-IE" sz="756" b="0" i="1">
                  <a:solidFill>
                    <a:schemeClr val="bg1"/>
                  </a:solidFill>
                  <a:latin typeface="EC Square Sans Cond Pro" panose="020B0506040000020004" pitchFamily="34" charset="0"/>
                </a:rPr>
                <a:t>International Partnerships</a:t>
              </a:r>
              <a:endParaRPr lang="en-GB" sz="756" b="0" i="1" err="1">
                <a:solidFill>
                  <a:schemeClr val="bg1"/>
                </a:solidFill>
                <a:latin typeface="EC Square Sans Cond Pro" panose="020B0506040000020004" pitchFamily="34" charset="0"/>
              </a:endParaRPr>
            </a:p>
          </p:txBody>
        </p:sp>
      </p:grpSp>
    </p:spTree>
    <p:custDataLst>
      <p:tags r:id="rId1"/>
    </p:custDataLst>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wrap="square" anchor="b">
            <a:noAutofit/>
          </a:bodyPr>
          <a:lstStyle>
            <a:lvl1pPr marL="0" indent="0">
              <a:buNone/>
              <a:defRPr sz="2100" b="1">
                <a:solidFill>
                  <a:schemeClr val="tx2"/>
                </a:solidFill>
              </a:defRPr>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82"/>
            <a:ext cx="3868340"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2" y="1681163"/>
            <a:ext cx="3887391" cy="823912"/>
          </a:xfrm>
          <a:noFill/>
        </p:spPr>
        <p:txBody>
          <a:bodyPr wrap="square" anchor="b">
            <a:noAutofit/>
          </a:bodyPr>
          <a:lstStyle>
            <a:lvl1pPr marL="0" indent="0">
              <a:buNone/>
              <a:defRPr sz="2100" b="1">
                <a:solidFill>
                  <a:schemeClr val="tx2"/>
                </a:solidFill>
              </a:defRPr>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en-US"/>
              <a:t>Edit Master text styles</a:t>
            </a:r>
          </a:p>
        </p:txBody>
      </p:sp>
      <p:sp>
        <p:nvSpPr>
          <p:cNvPr id="6" name="Content Placeholder 5"/>
          <p:cNvSpPr>
            <a:spLocks noGrp="1"/>
          </p:cNvSpPr>
          <p:nvPr>
            <p:ph sz="quarter" idx="4"/>
          </p:nvPr>
        </p:nvSpPr>
        <p:spPr>
          <a:xfrm>
            <a:off x="4629152" y="2505082"/>
            <a:ext cx="3887391"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custDataLst>
      <p:tags r:id="rId1"/>
    </p:custDataLst>
    <p:extLst>
      <p:ext uri="{BB962C8B-B14F-4D97-AF65-F5344CB8AC3E}">
        <p14:creationId xmlns:p14="http://schemas.microsoft.com/office/powerpoint/2010/main" val="2742694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5112796" y="1825629"/>
            <a:ext cx="3695131" cy="376995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5112793" y="482863"/>
            <a:ext cx="350195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7" name="Picture Placeholder 4"/>
          <p:cNvSpPr>
            <a:spLocks noGrp="1"/>
          </p:cNvSpPr>
          <p:nvPr>
            <p:ph type="pic" sz="quarter" idx="13"/>
          </p:nvPr>
        </p:nvSpPr>
        <p:spPr>
          <a:xfrm>
            <a:off x="-34785" y="-46383"/>
            <a:ext cx="4606787" cy="6964017"/>
          </a:xfrm>
          <a:ln w="28575">
            <a:solidFill>
              <a:schemeClr val="accent5"/>
            </a:solidFill>
          </a:ln>
        </p:spPr>
        <p:txBody>
          <a:bodyPr/>
          <a:lstStyle/>
          <a:p>
            <a:endParaRPr lang="en-GB"/>
          </a:p>
        </p:txBody>
      </p:sp>
    </p:spTree>
    <p:custDataLst>
      <p:tags r:id="rId1"/>
    </p:custDataLst>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gallery">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a:p>
        </p:txBody>
      </p:sp>
      <p:cxnSp>
        <p:nvCxnSpPr>
          <p:cNvPr id="4" name="Straight Connector 3"/>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6" name="Picture Placeholder 5"/>
          <p:cNvSpPr>
            <a:spLocks noGrp="1"/>
          </p:cNvSpPr>
          <p:nvPr>
            <p:ph type="pic" sz="quarter" idx="11"/>
          </p:nvPr>
        </p:nvSpPr>
        <p:spPr>
          <a:xfrm>
            <a:off x="628654" y="1748088"/>
            <a:ext cx="1422217" cy="1896289"/>
          </a:xfrm>
        </p:spPr>
        <p:txBody>
          <a:bodyPr/>
          <a:lstStyle/>
          <a:p>
            <a:endParaRPr lang="en-GB"/>
          </a:p>
        </p:txBody>
      </p:sp>
      <p:sp>
        <p:nvSpPr>
          <p:cNvPr id="7" name="Picture Placeholder 5"/>
          <p:cNvSpPr>
            <a:spLocks noGrp="1"/>
          </p:cNvSpPr>
          <p:nvPr>
            <p:ph type="pic" sz="quarter" idx="12"/>
          </p:nvPr>
        </p:nvSpPr>
        <p:spPr>
          <a:xfrm>
            <a:off x="2244775" y="1748088"/>
            <a:ext cx="1422217" cy="1896289"/>
          </a:xfrm>
        </p:spPr>
        <p:txBody>
          <a:bodyPr/>
          <a:lstStyle/>
          <a:p>
            <a:endParaRPr lang="en-GB"/>
          </a:p>
        </p:txBody>
      </p:sp>
      <p:sp>
        <p:nvSpPr>
          <p:cNvPr id="8" name="Picture Placeholder 5"/>
          <p:cNvSpPr>
            <a:spLocks noGrp="1"/>
          </p:cNvSpPr>
          <p:nvPr>
            <p:ph type="pic" sz="quarter" idx="13"/>
          </p:nvPr>
        </p:nvSpPr>
        <p:spPr>
          <a:xfrm>
            <a:off x="3860896" y="1748087"/>
            <a:ext cx="1422217" cy="1896289"/>
          </a:xfrm>
        </p:spPr>
        <p:txBody>
          <a:bodyPr/>
          <a:lstStyle/>
          <a:p>
            <a:endParaRPr lang="en-GB"/>
          </a:p>
        </p:txBody>
      </p:sp>
      <p:sp>
        <p:nvSpPr>
          <p:cNvPr id="9" name="Picture Placeholder 5"/>
          <p:cNvSpPr>
            <a:spLocks noGrp="1"/>
          </p:cNvSpPr>
          <p:nvPr>
            <p:ph type="pic" sz="quarter" idx="14"/>
          </p:nvPr>
        </p:nvSpPr>
        <p:spPr>
          <a:xfrm>
            <a:off x="5477017" y="1748086"/>
            <a:ext cx="1422217" cy="1896289"/>
          </a:xfrm>
        </p:spPr>
        <p:txBody>
          <a:bodyPr/>
          <a:lstStyle/>
          <a:p>
            <a:endParaRPr lang="en-GB"/>
          </a:p>
        </p:txBody>
      </p:sp>
      <p:sp>
        <p:nvSpPr>
          <p:cNvPr id="10" name="Picture Placeholder 5"/>
          <p:cNvSpPr>
            <a:spLocks noGrp="1"/>
          </p:cNvSpPr>
          <p:nvPr>
            <p:ph type="pic" sz="quarter" idx="15"/>
          </p:nvPr>
        </p:nvSpPr>
        <p:spPr>
          <a:xfrm>
            <a:off x="7093138" y="1748086"/>
            <a:ext cx="1422217" cy="1896289"/>
          </a:xfrm>
        </p:spPr>
        <p:txBody>
          <a:bodyPr/>
          <a:lstStyle/>
          <a:p>
            <a:endParaRPr lang="en-GB"/>
          </a:p>
        </p:txBody>
      </p:sp>
      <p:sp>
        <p:nvSpPr>
          <p:cNvPr id="11" name="Picture Placeholder 5"/>
          <p:cNvSpPr>
            <a:spLocks noGrp="1"/>
          </p:cNvSpPr>
          <p:nvPr>
            <p:ph type="pic" sz="quarter" idx="16"/>
          </p:nvPr>
        </p:nvSpPr>
        <p:spPr>
          <a:xfrm>
            <a:off x="628654" y="3934120"/>
            <a:ext cx="1422217" cy="1896289"/>
          </a:xfrm>
        </p:spPr>
        <p:txBody>
          <a:bodyPr/>
          <a:lstStyle/>
          <a:p>
            <a:endParaRPr lang="en-GB"/>
          </a:p>
        </p:txBody>
      </p:sp>
      <p:sp>
        <p:nvSpPr>
          <p:cNvPr id="12" name="Picture Placeholder 5"/>
          <p:cNvSpPr>
            <a:spLocks noGrp="1"/>
          </p:cNvSpPr>
          <p:nvPr>
            <p:ph type="pic" sz="quarter" idx="17"/>
          </p:nvPr>
        </p:nvSpPr>
        <p:spPr>
          <a:xfrm>
            <a:off x="2244775" y="3934120"/>
            <a:ext cx="1422217" cy="1896289"/>
          </a:xfrm>
        </p:spPr>
        <p:txBody>
          <a:bodyPr/>
          <a:lstStyle/>
          <a:p>
            <a:endParaRPr lang="en-GB"/>
          </a:p>
        </p:txBody>
      </p:sp>
      <p:sp>
        <p:nvSpPr>
          <p:cNvPr id="13" name="Picture Placeholder 5"/>
          <p:cNvSpPr>
            <a:spLocks noGrp="1"/>
          </p:cNvSpPr>
          <p:nvPr>
            <p:ph type="pic" sz="quarter" idx="18"/>
          </p:nvPr>
        </p:nvSpPr>
        <p:spPr>
          <a:xfrm>
            <a:off x="3860896" y="3934119"/>
            <a:ext cx="1422217" cy="1896289"/>
          </a:xfrm>
        </p:spPr>
        <p:txBody>
          <a:bodyPr/>
          <a:lstStyle/>
          <a:p>
            <a:endParaRPr lang="en-GB"/>
          </a:p>
        </p:txBody>
      </p:sp>
      <p:sp>
        <p:nvSpPr>
          <p:cNvPr id="14" name="Picture Placeholder 5"/>
          <p:cNvSpPr>
            <a:spLocks noGrp="1"/>
          </p:cNvSpPr>
          <p:nvPr>
            <p:ph type="pic" sz="quarter" idx="19"/>
          </p:nvPr>
        </p:nvSpPr>
        <p:spPr>
          <a:xfrm>
            <a:off x="5477017" y="3934118"/>
            <a:ext cx="1422217" cy="1896289"/>
          </a:xfrm>
        </p:spPr>
        <p:txBody>
          <a:bodyPr/>
          <a:lstStyle/>
          <a:p>
            <a:endParaRPr lang="en-GB"/>
          </a:p>
        </p:txBody>
      </p:sp>
      <p:sp>
        <p:nvSpPr>
          <p:cNvPr id="15" name="Picture Placeholder 5"/>
          <p:cNvSpPr>
            <a:spLocks noGrp="1"/>
          </p:cNvSpPr>
          <p:nvPr>
            <p:ph type="pic" sz="quarter" idx="20"/>
          </p:nvPr>
        </p:nvSpPr>
        <p:spPr>
          <a:xfrm>
            <a:off x="7093138" y="3934118"/>
            <a:ext cx="1422217" cy="1896289"/>
          </a:xfrm>
        </p:spPr>
        <p:txBody>
          <a:bodyPr/>
          <a:lstStyle/>
          <a:p>
            <a:endParaRPr lang="en-GB"/>
          </a:p>
        </p:txBody>
      </p:sp>
      <p:sp>
        <p:nvSpPr>
          <p:cNvPr id="16"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custDataLst>
      <p:tags r:id="rId1"/>
    </p:custDataLst>
    <p:extLst>
      <p:ext uri="{BB962C8B-B14F-4D97-AF65-F5344CB8AC3E}">
        <p14:creationId xmlns:p14="http://schemas.microsoft.com/office/powerpoint/2010/main" val="2518834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Collage">
    <p:spTree>
      <p:nvGrpSpPr>
        <p:cNvPr id="1" name=""/>
        <p:cNvGrpSpPr/>
        <p:nvPr/>
      </p:nvGrpSpPr>
      <p:grpSpPr>
        <a:xfrm>
          <a:off x="0" y="0"/>
          <a:ext cx="0" cy="0"/>
          <a:chOff x="0" y="0"/>
          <a:chExt cx="0" cy="0"/>
        </a:xfrm>
      </p:grpSpPr>
      <p:sp>
        <p:nvSpPr>
          <p:cNvPr id="10" name="Picture Placeholder 5"/>
          <p:cNvSpPr>
            <a:spLocks noGrp="1"/>
          </p:cNvSpPr>
          <p:nvPr>
            <p:ph type="pic" sz="quarter" idx="15"/>
          </p:nvPr>
        </p:nvSpPr>
        <p:spPr>
          <a:xfrm>
            <a:off x="7108965" y="1913425"/>
            <a:ext cx="1406386" cy="2434309"/>
          </a:xfrm>
          <a:solidFill>
            <a:schemeClr val="bg2"/>
          </a:solidFill>
          <a:ln w="28575">
            <a:solidFill>
              <a:schemeClr val="bg1"/>
            </a:solidFill>
          </a:ln>
        </p:spPr>
        <p:txBody>
          <a:bodyPr/>
          <a:lstStyle/>
          <a:p>
            <a:endParaRPr lang="en-GB"/>
          </a:p>
        </p:txBody>
      </p:sp>
      <p:sp>
        <p:nvSpPr>
          <p:cNvPr id="9" name="Picture Placeholder 5"/>
          <p:cNvSpPr>
            <a:spLocks noGrp="1"/>
          </p:cNvSpPr>
          <p:nvPr>
            <p:ph type="pic" sz="quarter" idx="14"/>
          </p:nvPr>
        </p:nvSpPr>
        <p:spPr>
          <a:xfrm>
            <a:off x="5288552" y="2898477"/>
            <a:ext cx="1730463" cy="2307284"/>
          </a:xfrm>
          <a:solidFill>
            <a:schemeClr val="bg2"/>
          </a:solidFill>
          <a:ln w="28575">
            <a:solidFill>
              <a:schemeClr val="bg1"/>
            </a:solidFill>
          </a:ln>
        </p:spPr>
        <p:txBody>
          <a:bodyPr/>
          <a:lstStyle/>
          <a:p>
            <a:endParaRPr lang="en-GB"/>
          </a:p>
        </p:txBody>
      </p:sp>
      <p:sp>
        <p:nvSpPr>
          <p:cNvPr id="8" name="Picture Placeholder 5"/>
          <p:cNvSpPr>
            <a:spLocks noGrp="1"/>
          </p:cNvSpPr>
          <p:nvPr>
            <p:ph type="pic" sz="quarter" idx="13"/>
          </p:nvPr>
        </p:nvSpPr>
        <p:spPr>
          <a:xfrm>
            <a:off x="3061485" y="1913416"/>
            <a:ext cx="2389134" cy="2184030"/>
          </a:xfrm>
          <a:solidFill>
            <a:schemeClr val="bg2"/>
          </a:solidFill>
          <a:ln w="28575">
            <a:solidFill>
              <a:schemeClr val="bg1"/>
            </a:solidFill>
          </a:ln>
        </p:spPr>
        <p:txBody>
          <a:bodyPr/>
          <a:lstStyle/>
          <a:p>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a:p>
        </p:txBody>
      </p:sp>
      <p:cxnSp>
        <p:nvCxnSpPr>
          <p:cNvPr id="4" name="Straight Connector 3"/>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6" name="Picture Placeholder 5"/>
          <p:cNvSpPr>
            <a:spLocks noGrp="1"/>
          </p:cNvSpPr>
          <p:nvPr>
            <p:ph type="pic" sz="quarter" idx="11"/>
          </p:nvPr>
        </p:nvSpPr>
        <p:spPr>
          <a:xfrm>
            <a:off x="703660" y="1748086"/>
            <a:ext cx="1982390" cy="1868487"/>
          </a:xfrm>
          <a:solidFill>
            <a:schemeClr val="bg2"/>
          </a:solidFill>
          <a:ln w="28575">
            <a:solidFill>
              <a:schemeClr val="bg1"/>
            </a:solidFill>
          </a:ln>
        </p:spPr>
        <p:txBody>
          <a:bodyPr/>
          <a:lstStyle/>
          <a:p>
            <a:endParaRPr lang="en-GB"/>
          </a:p>
        </p:txBody>
      </p:sp>
      <p:sp>
        <p:nvSpPr>
          <p:cNvPr id="7" name="Picture Placeholder 5"/>
          <p:cNvSpPr>
            <a:spLocks noGrp="1"/>
          </p:cNvSpPr>
          <p:nvPr>
            <p:ph type="pic" sz="quarter" idx="12"/>
          </p:nvPr>
        </p:nvSpPr>
        <p:spPr>
          <a:xfrm>
            <a:off x="2130193" y="2860831"/>
            <a:ext cx="1215323" cy="2184030"/>
          </a:xfrm>
          <a:solidFill>
            <a:schemeClr val="bg2"/>
          </a:solidFill>
          <a:ln w="28575">
            <a:solidFill>
              <a:schemeClr val="bg1"/>
            </a:solidFill>
          </a:ln>
        </p:spPr>
        <p:txBody>
          <a:bodyPr/>
          <a:lstStyle/>
          <a:p>
            <a:endParaRPr lang="en-GB"/>
          </a:p>
        </p:txBody>
      </p:sp>
      <p:sp>
        <p:nvSpPr>
          <p:cNvPr id="12" name="Picture Placeholder 11"/>
          <p:cNvSpPr>
            <a:spLocks noGrp="1"/>
          </p:cNvSpPr>
          <p:nvPr>
            <p:ph type="pic" sz="quarter" idx="16"/>
          </p:nvPr>
        </p:nvSpPr>
        <p:spPr>
          <a:xfrm>
            <a:off x="3689327" y="3790927"/>
            <a:ext cx="1490663" cy="1987550"/>
          </a:xfrm>
          <a:solidFill>
            <a:schemeClr val="bg2"/>
          </a:solidFill>
          <a:ln w="28575">
            <a:solidFill>
              <a:schemeClr val="bg1"/>
            </a:solidFill>
          </a:ln>
        </p:spPr>
        <p:txBody>
          <a:bodyPr vert="horz" lIns="91440" tIns="45720" rIns="91440" bIns="45720" rtlCol="0">
            <a:noAutofit/>
          </a:bodyPr>
          <a:lstStyle>
            <a:lvl1pPr>
              <a:defRPr lang="en-GB"/>
            </a:lvl1pPr>
          </a:lstStyle>
          <a:p>
            <a:pPr lvl="0"/>
            <a:endParaRPr lang="en-GB"/>
          </a:p>
        </p:txBody>
      </p:sp>
      <p:sp>
        <p:nvSpPr>
          <p:cNvPr id="13" name="Picture Placeholder 11"/>
          <p:cNvSpPr>
            <a:spLocks noGrp="1"/>
          </p:cNvSpPr>
          <p:nvPr>
            <p:ph type="pic" sz="quarter" idx="17"/>
          </p:nvPr>
        </p:nvSpPr>
        <p:spPr>
          <a:xfrm>
            <a:off x="703664" y="3908959"/>
            <a:ext cx="1313615" cy="1751486"/>
          </a:xfrm>
          <a:solidFill>
            <a:schemeClr val="bg2"/>
          </a:solidFill>
          <a:ln w="28575">
            <a:solidFill>
              <a:schemeClr val="bg1"/>
            </a:solidFill>
          </a:ln>
        </p:spPr>
        <p:txBody>
          <a:bodyPr vert="horz" lIns="91440" tIns="45720" rIns="91440" bIns="45720" rtlCol="0">
            <a:noAutofit/>
          </a:bodyPr>
          <a:lstStyle>
            <a:lvl1pPr>
              <a:defRPr lang="en-GB"/>
            </a:lvl1pPr>
          </a:lstStyle>
          <a:p>
            <a:pPr lvl="0"/>
            <a:endParaRPr lang="en-GB"/>
          </a:p>
        </p:txBody>
      </p:sp>
      <p:sp>
        <p:nvSpPr>
          <p:cNvPr id="14"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custDataLst>
      <p:tags r:id="rId1"/>
    </p:custDataLst>
    <p:extLst>
      <p:ext uri="{BB962C8B-B14F-4D97-AF65-F5344CB8AC3E}">
        <p14:creationId xmlns:p14="http://schemas.microsoft.com/office/powerpoint/2010/main" val="3919012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ound 4 pictures">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a:p>
        </p:txBody>
      </p:sp>
      <p:cxnSp>
        <p:nvCxnSpPr>
          <p:cNvPr id="4" name="Straight Connector 3"/>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12" name="Picture Placeholder 11"/>
          <p:cNvSpPr>
            <a:spLocks noGrp="1"/>
          </p:cNvSpPr>
          <p:nvPr>
            <p:ph type="pic" sz="quarter" idx="11"/>
          </p:nvPr>
        </p:nvSpPr>
        <p:spPr>
          <a:xfrm>
            <a:off x="727473" y="2165299"/>
            <a:ext cx="1604002" cy="1603999"/>
          </a:xfrm>
          <a:prstGeom prst="ellipse">
            <a:avLst/>
          </a:prstGeom>
          <a:solidFill>
            <a:schemeClr val="bg2"/>
          </a:solidFill>
        </p:spPr>
        <p:txBody>
          <a:bodyPr/>
          <a:lstStyle/>
          <a:p>
            <a:endParaRPr lang="en-GB"/>
          </a:p>
        </p:txBody>
      </p:sp>
      <p:sp>
        <p:nvSpPr>
          <p:cNvPr id="13" name="Picture Placeholder 11"/>
          <p:cNvSpPr>
            <a:spLocks noGrp="1"/>
          </p:cNvSpPr>
          <p:nvPr>
            <p:ph type="pic" sz="quarter" idx="12"/>
          </p:nvPr>
        </p:nvSpPr>
        <p:spPr>
          <a:xfrm>
            <a:off x="2686050" y="2165300"/>
            <a:ext cx="1604002" cy="1603999"/>
          </a:xfrm>
          <a:prstGeom prst="ellipse">
            <a:avLst/>
          </a:prstGeom>
          <a:solidFill>
            <a:schemeClr val="bg2"/>
          </a:solidFill>
        </p:spPr>
        <p:txBody>
          <a:bodyPr/>
          <a:lstStyle/>
          <a:p>
            <a:endParaRPr lang="en-GB"/>
          </a:p>
        </p:txBody>
      </p:sp>
      <p:sp>
        <p:nvSpPr>
          <p:cNvPr id="14" name="Picture Placeholder 11"/>
          <p:cNvSpPr>
            <a:spLocks noGrp="1"/>
          </p:cNvSpPr>
          <p:nvPr>
            <p:ph type="pic" sz="quarter" idx="13"/>
          </p:nvPr>
        </p:nvSpPr>
        <p:spPr>
          <a:xfrm>
            <a:off x="4644630" y="2165299"/>
            <a:ext cx="1604002" cy="1603999"/>
          </a:xfrm>
          <a:prstGeom prst="ellipse">
            <a:avLst/>
          </a:prstGeom>
          <a:solidFill>
            <a:schemeClr val="bg2"/>
          </a:solidFill>
        </p:spPr>
        <p:txBody>
          <a:bodyPr/>
          <a:lstStyle/>
          <a:p>
            <a:endParaRPr lang="en-GB"/>
          </a:p>
        </p:txBody>
      </p:sp>
      <p:sp>
        <p:nvSpPr>
          <p:cNvPr id="15" name="Picture Placeholder 11"/>
          <p:cNvSpPr>
            <a:spLocks noGrp="1"/>
          </p:cNvSpPr>
          <p:nvPr>
            <p:ph type="pic" sz="quarter" idx="14"/>
          </p:nvPr>
        </p:nvSpPr>
        <p:spPr>
          <a:xfrm>
            <a:off x="6603207" y="2165298"/>
            <a:ext cx="1604002" cy="1603999"/>
          </a:xfrm>
          <a:prstGeom prst="ellipse">
            <a:avLst/>
          </a:prstGeom>
          <a:solidFill>
            <a:schemeClr val="bg2"/>
          </a:solidFill>
        </p:spPr>
        <p:txBody>
          <a:bodyPr/>
          <a:lstStyle/>
          <a:p>
            <a:endParaRPr lang="en-GB"/>
          </a:p>
        </p:txBody>
      </p:sp>
      <p:cxnSp>
        <p:nvCxnSpPr>
          <p:cNvPr id="10" name="Straight Connector 9">
            <a:extLst>
              <a:ext uri="{FF2B5EF4-FFF2-40B4-BE49-F238E27FC236}">
                <a16:creationId xmlns:a16="http://schemas.microsoft.com/office/drawing/2014/main" id="{F40A2E4E-B1CA-44E4-A0C6-71EC23F3EF4B}"/>
              </a:ext>
            </a:extLst>
          </p:cNvPr>
          <p:cNvCxnSpPr>
            <a:cxnSpLocks/>
          </p:cNvCxnSpPr>
          <p:nvPr userDrawn="1"/>
        </p:nvCxnSpPr>
        <p:spPr bwMode="auto">
          <a:xfrm>
            <a:off x="2502484" y="3905558"/>
            <a:ext cx="0" cy="1439526"/>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Text Placeholder 22">
            <a:extLst>
              <a:ext uri="{FF2B5EF4-FFF2-40B4-BE49-F238E27FC236}">
                <a16:creationId xmlns:a16="http://schemas.microsoft.com/office/drawing/2014/main" id="{9E6F8CD9-3C94-4A4B-BC7C-9AB53D1D46CE}"/>
              </a:ext>
            </a:extLst>
          </p:cNvPr>
          <p:cNvSpPr>
            <a:spLocks noGrp="1"/>
          </p:cNvSpPr>
          <p:nvPr>
            <p:ph type="body" sz="quarter" idx="15"/>
          </p:nvPr>
        </p:nvSpPr>
        <p:spPr>
          <a:xfrm>
            <a:off x="727473" y="3905595"/>
            <a:ext cx="1604565" cy="1780310"/>
          </a:xfrm>
        </p:spPr>
        <p:txBody>
          <a:bodyPr/>
          <a:lstStyle>
            <a:lvl1pPr algn="ctr">
              <a:spcAft>
                <a:spcPts val="600"/>
              </a:spcAft>
              <a:defRPr sz="1400"/>
            </a:lvl1pPr>
            <a:lvl2pPr algn="ctr">
              <a:spcAft>
                <a:spcPts val="600"/>
              </a:spcAft>
              <a:defRPr sz="1400"/>
            </a:lvl2pPr>
            <a:lvl3pPr algn="ctr">
              <a:spcAft>
                <a:spcPts val="600"/>
              </a:spcAft>
              <a:defRPr sz="1400"/>
            </a:lvl3pPr>
            <a:lvl4pPr algn="ctr">
              <a:spcAft>
                <a:spcPts val="600"/>
              </a:spcAft>
              <a:defRPr sz="1400"/>
            </a:lvl4pPr>
            <a:lvl5pPr algn="ctr">
              <a:spcAft>
                <a:spcPts val="600"/>
              </a:spcAf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22">
            <a:extLst>
              <a:ext uri="{FF2B5EF4-FFF2-40B4-BE49-F238E27FC236}">
                <a16:creationId xmlns:a16="http://schemas.microsoft.com/office/drawing/2014/main" id="{A6E82456-9737-412E-AF2E-4C3D2FE39D70}"/>
              </a:ext>
            </a:extLst>
          </p:cNvPr>
          <p:cNvSpPr>
            <a:spLocks noGrp="1"/>
          </p:cNvSpPr>
          <p:nvPr>
            <p:ph type="body" sz="quarter" idx="16"/>
          </p:nvPr>
        </p:nvSpPr>
        <p:spPr>
          <a:xfrm>
            <a:off x="2686050" y="3906979"/>
            <a:ext cx="1604565" cy="1778925"/>
          </a:xfrm>
        </p:spPr>
        <p:txBody>
          <a:bodyPr/>
          <a:lstStyle>
            <a:lvl1pPr algn="ctr">
              <a:spcAft>
                <a:spcPts val="600"/>
              </a:spcAft>
              <a:defRPr sz="1400"/>
            </a:lvl1pPr>
            <a:lvl2pPr algn="ctr">
              <a:spcAft>
                <a:spcPts val="600"/>
              </a:spcAft>
              <a:defRPr sz="1400"/>
            </a:lvl2pPr>
            <a:lvl3pPr algn="ctr">
              <a:spcAft>
                <a:spcPts val="600"/>
              </a:spcAft>
              <a:defRPr sz="1400"/>
            </a:lvl3pPr>
            <a:lvl4pPr algn="ctr">
              <a:spcAft>
                <a:spcPts val="600"/>
              </a:spcAft>
              <a:defRPr sz="1400"/>
            </a:lvl4pPr>
            <a:lvl5pPr algn="ctr">
              <a:spcAft>
                <a:spcPts val="600"/>
              </a:spcAf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5" name="Text Placeholder 22">
            <a:extLst>
              <a:ext uri="{FF2B5EF4-FFF2-40B4-BE49-F238E27FC236}">
                <a16:creationId xmlns:a16="http://schemas.microsoft.com/office/drawing/2014/main" id="{AF32502D-3D33-4139-8AD7-F51C61B38ED2}"/>
              </a:ext>
            </a:extLst>
          </p:cNvPr>
          <p:cNvSpPr>
            <a:spLocks noGrp="1"/>
          </p:cNvSpPr>
          <p:nvPr>
            <p:ph type="body" sz="quarter" idx="17"/>
          </p:nvPr>
        </p:nvSpPr>
        <p:spPr>
          <a:xfrm>
            <a:off x="4644067" y="3905595"/>
            <a:ext cx="1604565" cy="1778924"/>
          </a:xfrm>
        </p:spPr>
        <p:txBody>
          <a:bodyPr/>
          <a:lstStyle>
            <a:lvl1pPr algn="ctr">
              <a:spcAft>
                <a:spcPts val="600"/>
              </a:spcAft>
              <a:defRPr sz="1400"/>
            </a:lvl1pPr>
            <a:lvl2pPr algn="ctr">
              <a:spcAft>
                <a:spcPts val="600"/>
              </a:spcAft>
              <a:defRPr sz="1400"/>
            </a:lvl2pPr>
            <a:lvl3pPr algn="ctr">
              <a:spcAft>
                <a:spcPts val="600"/>
              </a:spcAft>
              <a:defRPr sz="1400"/>
            </a:lvl3pPr>
            <a:lvl4pPr algn="ctr">
              <a:spcAft>
                <a:spcPts val="600"/>
              </a:spcAft>
              <a:defRPr sz="1400"/>
            </a:lvl4pPr>
            <a:lvl5pPr algn="ctr">
              <a:spcAft>
                <a:spcPts val="600"/>
              </a:spcAf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6" name="Text Placeholder 22">
            <a:extLst>
              <a:ext uri="{FF2B5EF4-FFF2-40B4-BE49-F238E27FC236}">
                <a16:creationId xmlns:a16="http://schemas.microsoft.com/office/drawing/2014/main" id="{3982E323-2E3F-4EEF-9E4D-8EEF870C82C6}"/>
              </a:ext>
            </a:extLst>
          </p:cNvPr>
          <p:cNvSpPr>
            <a:spLocks noGrp="1"/>
          </p:cNvSpPr>
          <p:nvPr>
            <p:ph type="body" sz="quarter" idx="18"/>
          </p:nvPr>
        </p:nvSpPr>
        <p:spPr>
          <a:xfrm>
            <a:off x="6602925" y="3905558"/>
            <a:ext cx="1604565" cy="1778924"/>
          </a:xfrm>
        </p:spPr>
        <p:txBody>
          <a:bodyPr/>
          <a:lstStyle>
            <a:lvl1pPr algn="ctr">
              <a:spcAft>
                <a:spcPts val="600"/>
              </a:spcAft>
              <a:defRPr sz="1400"/>
            </a:lvl1pPr>
            <a:lvl2pPr algn="ctr">
              <a:spcAft>
                <a:spcPts val="600"/>
              </a:spcAft>
              <a:defRPr sz="1400"/>
            </a:lvl2pPr>
            <a:lvl3pPr algn="ctr">
              <a:spcAft>
                <a:spcPts val="600"/>
              </a:spcAft>
              <a:defRPr sz="1400"/>
            </a:lvl3pPr>
            <a:lvl4pPr algn="ctr">
              <a:spcAft>
                <a:spcPts val="600"/>
              </a:spcAft>
              <a:defRPr sz="1400"/>
            </a:lvl4pPr>
            <a:lvl5pPr algn="ctr">
              <a:spcAft>
                <a:spcPts val="600"/>
              </a:spcAf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39" name="Straight Connector 38">
            <a:extLst>
              <a:ext uri="{FF2B5EF4-FFF2-40B4-BE49-F238E27FC236}">
                <a16:creationId xmlns:a16="http://schemas.microsoft.com/office/drawing/2014/main" id="{5AC5B193-2016-4472-956A-BFB7665913FE}"/>
              </a:ext>
            </a:extLst>
          </p:cNvPr>
          <p:cNvCxnSpPr>
            <a:cxnSpLocks/>
          </p:cNvCxnSpPr>
          <p:nvPr userDrawn="1"/>
        </p:nvCxnSpPr>
        <p:spPr bwMode="auto">
          <a:xfrm>
            <a:off x="4467058" y="3905558"/>
            <a:ext cx="0" cy="1439526"/>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Straight Connector 39">
            <a:extLst>
              <a:ext uri="{FF2B5EF4-FFF2-40B4-BE49-F238E27FC236}">
                <a16:creationId xmlns:a16="http://schemas.microsoft.com/office/drawing/2014/main" id="{7C1ED8DD-C1A6-4DB6-8928-E55303F32BE6}"/>
              </a:ext>
            </a:extLst>
          </p:cNvPr>
          <p:cNvCxnSpPr>
            <a:cxnSpLocks/>
          </p:cNvCxnSpPr>
          <p:nvPr userDrawn="1"/>
        </p:nvCxnSpPr>
        <p:spPr bwMode="auto">
          <a:xfrm>
            <a:off x="6412236" y="3905558"/>
            <a:ext cx="0" cy="1439526"/>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1"/>
    </p:custDataLst>
    <p:extLst>
      <p:ext uri="{BB962C8B-B14F-4D97-AF65-F5344CB8AC3E}">
        <p14:creationId xmlns:p14="http://schemas.microsoft.com/office/powerpoint/2010/main" val="10839838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ound 3 pictures">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a:p>
        </p:txBody>
      </p:sp>
      <p:cxnSp>
        <p:nvCxnSpPr>
          <p:cNvPr id="4" name="Straight Connector 3"/>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12" name="Picture Placeholder 11"/>
          <p:cNvSpPr>
            <a:spLocks noGrp="1"/>
          </p:cNvSpPr>
          <p:nvPr>
            <p:ph type="pic" sz="quarter" idx="11"/>
          </p:nvPr>
        </p:nvSpPr>
        <p:spPr>
          <a:xfrm>
            <a:off x="1811422" y="2165299"/>
            <a:ext cx="1604002" cy="1603999"/>
          </a:xfrm>
          <a:prstGeom prst="ellipse">
            <a:avLst/>
          </a:prstGeom>
          <a:solidFill>
            <a:schemeClr val="bg2"/>
          </a:solidFill>
        </p:spPr>
        <p:txBody>
          <a:bodyPr/>
          <a:lstStyle/>
          <a:p>
            <a:endParaRPr lang="en-GB"/>
          </a:p>
        </p:txBody>
      </p:sp>
      <p:sp>
        <p:nvSpPr>
          <p:cNvPr id="13" name="Picture Placeholder 11"/>
          <p:cNvSpPr>
            <a:spLocks noGrp="1"/>
          </p:cNvSpPr>
          <p:nvPr>
            <p:ph type="pic" sz="quarter" idx="12"/>
          </p:nvPr>
        </p:nvSpPr>
        <p:spPr>
          <a:xfrm>
            <a:off x="3769999" y="2165300"/>
            <a:ext cx="1604002" cy="1603999"/>
          </a:xfrm>
          <a:prstGeom prst="ellipse">
            <a:avLst/>
          </a:prstGeom>
          <a:solidFill>
            <a:schemeClr val="bg2"/>
          </a:solidFill>
        </p:spPr>
        <p:txBody>
          <a:bodyPr/>
          <a:lstStyle/>
          <a:p>
            <a:endParaRPr lang="en-GB"/>
          </a:p>
        </p:txBody>
      </p:sp>
      <p:sp>
        <p:nvSpPr>
          <p:cNvPr id="14" name="Picture Placeholder 11"/>
          <p:cNvSpPr>
            <a:spLocks noGrp="1"/>
          </p:cNvSpPr>
          <p:nvPr>
            <p:ph type="pic" sz="quarter" idx="13"/>
          </p:nvPr>
        </p:nvSpPr>
        <p:spPr>
          <a:xfrm>
            <a:off x="5728579" y="2165299"/>
            <a:ext cx="1604002" cy="1603999"/>
          </a:xfrm>
          <a:prstGeom prst="ellipse">
            <a:avLst/>
          </a:prstGeom>
          <a:solidFill>
            <a:schemeClr val="bg2"/>
          </a:solidFill>
        </p:spPr>
        <p:txBody>
          <a:bodyPr/>
          <a:lstStyle/>
          <a:p>
            <a:endParaRPr lang="en-GB"/>
          </a:p>
        </p:txBody>
      </p:sp>
      <p:sp>
        <p:nvSpPr>
          <p:cNvPr id="23" name="Text Placeholder 22">
            <a:extLst>
              <a:ext uri="{FF2B5EF4-FFF2-40B4-BE49-F238E27FC236}">
                <a16:creationId xmlns:a16="http://schemas.microsoft.com/office/drawing/2014/main" id="{9E6F8CD9-3C94-4A4B-BC7C-9AB53D1D46CE}"/>
              </a:ext>
            </a:extLst>
          </p:cNvPr>
          <p:cNvSpPr>
            <a:spLocks noGrp="1"/>
          </p:cNvSpPr>
          <p:nvPr>
            <p:ph type="body" sz="quarter" idx="15"/>
          </p:nvPr>
        </p:nvSpPr>
        <p:spPr>
          <a:xfrm>
            <a:off x="1811422" y="3905595"/>
            <a:ext cx="1604565" cy="1780310"/>
          </a:xfrm>
        </p:spPr>
        <p:txBody>
          <a:bodyPr/>
          <a:lstStyle>
            <a:lvl1pPr algn="ctr">
              <a:spcAft>
                <a:spcPts val="600"/>
              </a:spcAft>
              <a:defRPr sz="1400"/>
            </a:lvl1pPr>
            <a:lvl2pPr algn="ctr">
              <a:spcAft>
                <a:spcPts val="600"/>
              </a:spcAft>
              <a:defRPr sz="1400"/>
            </a:lvl2pPr>
            <a:lvl3pPr algn="ctr">
              <a:spcAft>
                <a:spcPts val="600"/>
              </a:spcAft>
              <a:defRPr sz="1400"/>
            </a:lvl3pPr>
            <a:lvl4pPr algn="ctr">
              <a:spcAft>
                <a:spcPts val="600"/>
              </a:spcAft>
              <a:defRPr sz="1400"/>
            </a:lvl4pPr>
            <a:lvl5pPr algn="ctr">
              <a:spcAft>
                <a:spcPts val="600"/>
              </a:spcAf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22">
            <a:extLst>
              <a:ext uri="{FF2B5EF4-FFF2-40B4-BE49-F238E27FC236}">
                <a16:creationId xmlns:a16="http://schemas.microsoft.com/office/drawing/2014/main" id="{A6E82456-9737-412E-AF2E-4C3D2FE39D70}"/>
              </a:ext>
            </a:extLst>
          </p:cNvPr>
          <p:cNvSpPr>
            <a:spLocks noGrp="1"/>
          </p:cNvSpPr>
          <p:nvPr>
            <p:ph type="body" sz="quarter" idx="16"/>
          </p:nvPr>
        </p:nvSpPr>
        <p:spPr>
          <a:xfrm>
            <a:off x="3769999" y="3906979"/>
            <a:ext cx="1604565" cy="1778925"/>
          </a:xfrm>
        </p:spPr>
        <p:txBody>
          <a:bodyPr/>
          <a:lstStyle>
            <a:lvl1pPr algn="ctr">
              <a:spcAft>
                <a:spcPts val="600"/>
              </a:spcAft>
              <a:defRPr sz="1400"/>
            </a:lvl1pPr>
            <a:lvl2pPr algn="ctr">
              <a:spcAft>
                <a:spcPts val="600"/>
              </a:spcAft>
              <a:defRPr sz="1400"/>
            </a:lvl2pPr>
            <a:lvl3pPr algn="ctr">
              <a:spcAft>
                <a:spcPts val="600"/>
              </a:spcAft>
              <a:defRPr sz="1400"/>
            </a:lvl3pPr>
            <a:lvl4pPr algn="ctr">
              <a:spcAft>
                <a:spcPts val="600"/>
              </a:spcAft>
              <a:defRPr sz="1400"/>
            </a:lvl4pPr>
            <a:lvl5pPr algn="ctr">
              <a:spcAft>
                <a:spcPts val="600"/>
              </a:spcAf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5" name="Text Placeholder 22">
            <a:extLst>
              <a:ext uri="{FF2B5EF4-FFF2-40B4-BE49-F238E27FC236}">
                <a16:creationId xmlns:a16="http://schemas.microsoft.com/office/drawing/2014/main" id="{AF32502D-3D33-4139-8AD7-F51C61B38ED2}"/>
              </a:ext>
            </a:extLst>
          </p:cNvPr>
          <p:cNvSpPr>
            <a:spLocks noGrp="1"/>
          </p:cNvSpPr>
          <p:nvPr>
            <p:ph type="body" sz="quarter" idx="17"/>
          </p:nvPr>
        </p:nvSpPr>
        <p:spPr>
          <a:xfrm>
            <a:off x="5728016" y="3905595"/>
            <a:ext cx="1604565" cy="1778924"/>
          </a:xfrm>
        </p:spPr>
        <p:txBody>
          <a:bodyPr/>
          <a:lstStyle>
            <a:lvl1pPr algn="ctr">
              <a:spcAft>
                <a:spcPts val="600"/>
              </a:spcAft>
              <a:defRPr sz="1400"/>
            </a:lvl1pPr>
            <a:lvl2pPr algn="ctr">
              <a:spcAft>
                <a:spcPts val="600"/>
              </a:spcAft>
              <a:defRPr sz="1400"/>
            </a:lvl2pPr>
            <a:lvl3pPr algn="ctr">
              <a:spcAft>
                <a:spcPts val="600"/>
              </a:spcAft>
              <a:defRPr sz="1400"/>
            </a:lvl3pPr>
            <a:lvl4pPr algn="ctr">
              <a:spcAft>
                <a:spcPts val="600"/>
              </a:spcAft>
              <a:defRPr sz="1400"/>
            </a:lvl4pPr>
            <a:lvl5pPr algn="ctr">
              <a:spcAft>
                <a:spcPts val="600"/>
              </a:spcAf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1"/>
    </p:custDataLst>
    <p:extLst>
      <p:ext uri="{BB962C8B-B14F-4D97-AF65-F5344CB8AC3E}">
        <p14:creationId xmlns:p14="http://schemas.microsoft.com/office/powerpoint/2010/main" val="37494341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44726" y="-59635"/>
            <a:ext cx="4616726" cy="6983896"/>
          </a:xfrm>
          <a:ln w="28575">
            <a:solidFill>
              <a:schemeClr val="accent5"/>
            </a:solidFill>
          </a:ln>
        </p:spPr>
        <p:txBody>
          <a:bodyPr/>
          <a:lstStyle/>
          <a:p>
            <a:endParaRPr lang="en-GB"/>
          </a:p>
        </p:txBody>
      </p:sp>
      <p:sp>
        <p:nvSpPr>
          <p:cNvPr id="10" name="Rectangle 9"/>
          <p:cNvSpPr/>
          <p:nvPr userDrawn="1"/>
        </p:nvSpPr>
        <p:spPr>
          <a:xfrm>
            <a:off x="2410537" y="1992575"/>
            <a:ext cx="641274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414587" y="743804"/>
            <a:ext cx="408692" cy="544923"/>
          </a:xfrm>
          <a:prstGeom prst="rect">
            <a:avLst/>
          </a:prstGeom>
        </p:spPr>
      </p:pic>
      <p:sp>
        <p:nvSpPr>
          <p:cNvPr id="3" name="Content Placeholder 2"/>
          <p:cNvSpPr>
            <a:spLocks noGrp="1"/>
          </p:cNvSpPr>
          <p:nvPr>
            <p:ph idx="1"/>
          </p:nvPr>
        </p:nvSpPr>
        <p:spPr>
          <a:xfrm>
            <a:off x="3495533" y="1992575"/>
            <a:ext cx="5327745"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custDataLst>
      <p:tags r:id="rId1"/>
    </p:custDataLst>
    <p:extLst>
      <p:ext uri="{BB962C8B-B14F-4D97-AF65-F5344CB8AC3E}">
        <p14:creationId xmlns:p14="http://schemas.microsoft.com/office/powerpoint/2010/main" val="14843015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a:p>
        </p:txBody>
      </p:sp>
    </p:spTree>
    <p:custDataLst>
      <p:tags r:id="rId1"/>
    </p:custDataLst>
    <p:extLst>
      <p:ext uri="{BB962C8B-B14F-4D97-AF65-F5344CB8AC3E}">
        <p14:creationId xmlns:p14="http://schemas.microsoft.com/office/powerpoint/2010/main" val="24141180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1125538"/>
            <a:ext cx="9144000" cy="5732462"/>
          </a:xfrm>
          <a:prstGeom prst="rect">
            <a:avLst/>
          </a:prstGeom>
          <a:solidFill>
            <a:srgbClr val="0F5494"/>
          </a:solidFill>
          <a:ln w="73025"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b="0">
              <a:solidFill>
                <a:schemeClr val="lt1"/>
              </a:solidFill>
              <a:latin typeface="+mn-lt"/>
            </a:endParaRPr>
          </a:p>
        </p:txBody>
      </p:sp>
      <p:pic>
        <p:nvPicPr>
          <p:cNvPr id="5" name="Picture 6" descr="LOGO CE-EN-quadri.eps"/>
          <p:cNvPicPr>
            <a:picLocks noChangeAspect="1"/>
          </p:cNvPicPr>
          <p:nvPr userDrawn="1"/>
        </p:nvPicPr>
        <p:blipFill>
          <a:blip r:embed="rId2" cstate="print"/>
          <a:srcRect/>
          <a:stretch>
            <a:fillRect/>
          </a:stretch>
        </p:blipFill>
        <p:spPr bwMode="auto">
          <a:xfrm>
            <a:off x="3906000" y="309600"/>
            <a:ext cx="1584325" cy="1100138"/>
          </a:xfrm>
          <a:prstGeom prst="rect">
            <a:avLst/>
          </a:prstGeom>
          <a:noFill/>
          <a:ln w="9525">
            <a:noFill/>
            <a:miter lim="800000"/>
            <a:headEnd/>
            <a:tailEnd/>
          </a:ln>
        </p:spPr>
      </p:pic>
      <p:sp>
        <p:nvSpPr>
          <p:cNvPr id="6" name="Rectangle 5"/>
          <p:cNvSpPr/>
          <p:nvPr userDrawn="1"/>
        </p:nvSpPr>
        <p:spPr>
          <a:xfrm>
            <a:off x="4230000" y="6669360"/>
            <a:ext cx="684213"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p>
        </p:txBody>
      </p:sp>
      <p:sp>
        <p:nvSpPr>
          <p:cNvPr id="2" name="Title 1"/>
          <p:cNvSpPr>
            <a:spLocks noGrp="1"/>
          </p:cNvSpPr>
          <p:nvPr>
            <p:ph type="title" hasCustomPrompt="1"/>
          </p:nvPr>
        </p:nvSpPr>
        <p:spPr>
          <a:xfrm>
            <a:off x="4139952" y="1700808"/>
            <a:ext cx="4536504" cy="2016224"/>
          </a:xfrm>
        </p:spPr>
        <p:txBody>
          <a:bodyPr/>
          <a:lstStyle>
            <a:lvl1pPr indent="0">
              <a:defRPr sz="4800">
                <a:solidFill>
                  <a:srgbClr val="FFD624"/>
                </a:solidFill>
              </a:defRPr>
            </a:lvl1pPr>
          </a:lstStyle>
          <a:p>
            <a:r>
              <a:rPr lang="en-GB"/>
              <a:t>Title</a:t>
            </a:r>
          </a:p>
        </p:txBody>
      </p:sp>
      <p:sp>
        <p:nvSpPr>
          <p:cNvPr id="3" name="Content Placeholder 2"/>
          <p:cNvSpPr>
            <a:spLocks noGrp="1"/>
          </p:cNvSpPr>
          <p:nvPr>
            <p:ph idx="1" hasCustomPrompt="1"/>
          </p:nvPr>
        </p:nvSpPr>
        <p:spPr>
          <a:xfrm>
            <a:off x="467544" y="3933056"/>
            <a:ext cx="3744416" cy="1872208"/>
          </a:xfrm>
        </p:spPr>
        <p:txBody>
          <a:bodyPr/>
          <a:lstStyle>
            <a:lvl1pPr marL="0" indent="0">
              <a:buNone/>
              <a:defRPr sz="3000" b="1" i="0">
                <a:solidFill>
                  <a:schemeClr val="bg1"/>
                </a:solidFill>
              </a:defRPr>
            </a:lvl1pPr>
            <a:lvl3pPr marL="228600" indent="-228600" algn="l">
              <a:defRPr sz="3000" b="1">
                <a:solidFill>
                  <a:schemeClr val="bg1"/>
                </a:solidFill>
              </a:defRPr>
            </a:lvl3pPr>
          </a:lstStyle>
          <a:p>
            <a:pPr lvl="0"/>
            <a:r>
              <a:rPr lang="en-US"/>
              <a:t>Subtitle</a:t>
            </a:r>
          </a:p>
        </p:txBody>
      </p:sp>
      <p:sp>
        <p:nvSpPr>
          <p:cNvPr id="7" name="Rectangle 4"/>
          <p:cNvSpPr>
            <a:spLocks noGrp="1" noChangeArrowheads="1"/>
          </p:cNvSpPr>
          <p:nvPr>
            <p:ph type="dt" sz="half" idx="10"/>
          </p:nvPr>
        </p:nvSpPr>
        <p:spPr/>
        <p:txBody>
          <a:bodyPr/>
          <a:lstStyle>
            <a:lvl1pPr>
              <a:defRPr dirty="0">
                <a:solidFill>
                  <a:schemeClr val="bg1"/>
                </a:solidFill>
              </a:defRPr>
            </a:lvl1pPr>
          </a:lstStyle>
          <a:p>
            <a:pPr>
              <a:defRPr/>
            </a:pPr>
            <a:endParaRPr lang="en-GB"/>
          </a:p>
        </p:txBody>
      </p:sp>
      <p:sp>
        <p:nvSpPr>
          <p:cNvPr id="8" name="Rectangle 5"/>
          <p:cNvSpPr>
            <a:spLocks noGrp="1" noChangeArrowheads="1"/>
          </p:cNvSpPr>
          <p:nvPr>
            <p:ph type="ftr" sz="quarter" idx="11"/>
          </p:nvPr>
        </p:nvSpPr>
        <p:spPr/>
        <p:txBody>
          <a:bodyPr/>
          <a:lstStyle>
            <a:lvl1pPr>
              <a:defRPr dirty="0">
                <a:solidFill>
                  <a:schemeClr val="bg1"/>
                </a:solidFill>
              </a:defRPr>
            </a:lvl1pPr>
          </a:lstStyle>
          <a:p>
            <a:pPr>
              <a:defRPr/>
            </a:pPr>
            <a:endParaRPr lang="en-GB"/>
          </a:p>
        </p:txBody>
      </p:sp>
      <p:sp>
        <p:nvSpPr>
          <p:cNvPr id="9" name="Rectangle 6"/>
          <p:cNvSpPr>
            <a:spLocks noGrp="1" noChangeArrowheads="1"/>
          </p:cNvSpPr>
          <p:nvPr>
            <p:ph type="sldNum" sz="quarter" idx="12"/>
          </p:nvPr>
        </p:nvSpPr>
        <p:spPr/>
        <p:txBody>
          <a:bodyPr/>
          <a:lstStyle>
            <a:lvl1pPr>
              <a:defRPr smtClean="0">
                <a:solidFill>
                  <a:schemeClr val="bg1"/>
                </a:solidFill>
              </a:defRPr>
            </a:lvl1pPr>
          </a:lstStyle>
          <a:p>
            <a:pPr>
              <a:defRPr/>
            </a:pPr>
            <a:fld id="{2BB59E6E-B967-488E-B209-8B7FA0D7AF99}" type="slidenum">
              <a:rPr lang="en-GB"/>
              <a:pPr>
                <a:defRPr/>
              </a:pPr>
              <a:t>‹#›</a:t>
            </a:fld>
            <a:endParaRPr lang="en-GB"/>
          </a:p>
        </p:txBody>
      </p:sp>
    </p:spTree>
    <p:extLst>
      <p:ext uri="{BB962C8B-B14F-4D97-AF65-F5344CB8AC3E}">
        <p14:creationId xmlns:p14="http://schemas.microsoft.com/office/powerpoint/2010/main" val="1353603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0" y="1850297"/>
            <a:ext cx="9144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5" name="Rectangle 4"/>
          <p:cNvSpPr/>
          <p:nvPr userDrawn="1"/>
        </p:nvSpPr>
        <p:spPr>
          <a:xfrm>
            <a:off x="0" y="1078174"/>
            <a:ext cx="9144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solidFill>
                <a:schemeClr val="accent4"/>
              </a:solidFill>
            </a:endParaRPr>
          </a:p>
        </p:txBody>
      </p:sp>
      <p:sp>
        <p:nvSpPr>
          <p:cNvPr id="6" name="Title 1"/>
          <p:cNvSpPr>
            <a:spLocks noGrp="1"/>
          </p:cNvSpPr>
          <p:nvPr>
            <p:ph type="ctrTitle"/>
          </p:nvPr>
        </p:nvSpPr>
        <p:spPr>
          <a:xfrm>
            <a:off x="803513" y="1992581"/>
            <a:ext cx="7548918" cy="872647"/>
          </a:xfrm>
        </p:spPr>
        <p:txBody>
          <a:bodyPr anchor="t">
            <a:normAutofit/>
          </a:bodyPr>
          <a:lstStyle>
            <a:lvl1pPr algn="l">
              <a:defRPr sz="45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628650" y="1978934"/>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7" name="Subtitle 2"/>
          <p:cNvSpPr>
            <a:spLocks noGrp="1"/>
          </p:cNvSpPr>
          <p:nvPr>
            <p:ph type="subTitle" idx="1"/>
          </p:nvPr>
        </p:nvSpPr>
        <p:spPr>
          <a:xfrm>
            <a:off x="803513" y="3067468"/>
            <a:ext cx="7548918" cy="897754"/>
          </a:xfrm>
        </p:spPr>
        <p:txBody>
          <a:bodyPr>
            <a:noAutofit/>
          </a:bodyPr>
          <a:lstStyle>
            <a:lvl1pPr marL="0" indent="0" algn="l">
              <a:buNone/>
              <a:defRPr sz="2100" i="0">
                <a:solidFill>
                  <a:schemeClr val="accent5"/>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GB"/>
          </a:p>
        </p:txBody>
      </p:sp>
      <p:sp>
        <p:nvSpPr>
          <p:cNvPr id="19" name="Text Placeholder 18"/>
          <p:cNvSpPr>
            <a:spLocks noGrp="1"/>
          </p:cNvSpPr>
          <p:nvPr>
            <p:ph type="body" sz="quarter" idx="13"/>
          </p:nvPr>
        </p:nvSpPr>
        <p:spPr>
          <a:xfrm>
            <a:off x="4572004" y="5783535"/>
            <a:ext cx="3780235" cy="528998"/>
          </a:xfrm>
        </p:spPr>
        <p:txBody>
          <a:bodyPr anchor="b" anchorCtr="0">
            <a:noAutofit/>
          </a:bodyPr>
          <a:lstStyle>
            <a:lvl1pPr marL="0" indent="0" algn="r">
              <a:buFontTx/>
              <a:buNone/>
              <a:defRPr sz="1650" i="1">
                <a:solidFill>
                  <a:schemeClr val="bg1"/>
                </a:solidFill>
              </a:defRPr>
            </a:lvl1pPr>
          </a:lstStyle>
          <a:p>
            <a:pPr lvl="0"/>
            <a:r>
              <a:rPr lang="en-US"/>
              <a:t>Edit Master text styles</a:t>
            </a:r>
          </a:p>
        </p:txBody>
      </p:sp>
      <p:sp>
        <p:nvSpPr>
          <p:cNvPr id="14" name="Rectangle 13">
            <a:extLst>
              <a:ext uri="{FF2B5EF4-FFF2-40B4-BE49-F238E27FC236}">
                <a16:creationId xmlns:a16="http://schemas.microsoft.com/office/drawing/2014/main" id="{873822C7-5E19-4324-9DD4-F491B4CD144B}"/>
              </a:ext>
            </a:extLst>
          </p:cNvPr>
          <p:cNvSpPr/>
          <p:nvPr userDrawn="1"/>
        </p:nvSpPr>
        <p:spPr>
          <a:xfrm>
            <a:off x="0" y="8"/>
            <a:ext cx="914399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800"/>
          </a:p>
        </p:txBody>
      </p:sp>
      <p:pic>
        <p:nvPicPr>
          <p:cNvPr id="15" name="Picture 14">
            <a:extLst>
              <a:ext uri="{FF2B5EF4-FFF2-40B4-BE49-F238E27FC236}">
                <a16:creationId xmlns:a16="http://schemas.microsoft.com/office/drawing/2014/main" id="{0F2C99BE-A370-4423-BD6D-94498420D710}"/>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6080" r="16392" b="17065"/>
          <a:stretch/>
        </p:blipFill>
        <p:spPr>
          <a:xfrm>
            <a:off x="3874652" y="-26070"/>
            <a:ext cx="1628775" cy="1445296"/>
          </a:xfrm>
          <a:prstGeom prst="rect">
            <a:avLst/>
          </a:prstGeom>
        </p:spPr>
      </p:pic>
      <p:grpSp>
        <p:nvGrpSpPr>
          <p:cNvPr id="22" name="Group 21">
            <a:extLst>
              <a:ext uri="{FF2B5EF4-FFF2-40B4-BE49-F238E27FC236}">
                <a16:creationId xmlns:a16="http://schemas.microsoft.com/office/drawing/2014/main" id="{E21CDC14-F4AE-46A2-838D-865F6E9241ED}"/>
              </a:ext>
            </a:extLst>
          </p:cNvPr>
          <p:cNvGrpSpPr/>
          <p:nvPr userDrawn="1"/>
        </p:nvGrpSpPr>
        <p:grpSpPr>
          <a:xfrm>
            <a:off x="4230251" y="6393976"/>
            <a:ext cx="684215" cy="464024"/>
            <a:chOff x="5760243" y="4097143"/>
            <a:chExt cx="684214" cy="464024"/>
          </a:xfrm>
        </p:grpSpPr>
        <p:sp>
          <p:nvSpPr>
            <p:cNvPr id="23" name="Rectangle 22">
              <a:extLst>
                <a:ext uri="{FF2B5EF4-FFF2-40B4-BE49-F238E27FC236}">
                  <a16:creationId xmlns:a16="http://schemas.microsoft.com/office/drawing/2014/main" id="{FD5DC240-18C0-40EF-9EDA-753E36A31438}"/>
                </a:ext>
              </a:extLst>
            </p:cNvPr>
            <p:cNvSpPr/>
            <p:nvPr userDrawn="1"/>
          </p:nvSpPr>
          <p:spPr>
            <a:xfrm>
              <a:off x="5760244" y="4097143"/>
              <a:ext cx="684213" cy="464024"/>
            </a:xfrm>
            <a:prstGeom prst="rect">
              <a:avLst/>
            </a:prstGeom>
            <a:solidFill>
              <a:srgbClr val="E65225"/>
            </a:solidFill>
            <a:ln>
              <a:solidFill>
                <a:srgbClr val="E6522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67" fontAlgn="auto">
                <a:spcBef>
                  <a:spcPts val="0"/>
                </a:spcBef>
                <a:spcAft>
                  <a:spcPts val="0"/>
                </a:spcAft>
                <a:defRPr/>
              </a:pPr>
              <a:endParaRPr lang="en-US" sz="1800" b="0"/>
            </a:p>
          </p:txBody>
        </p:sp>
        <p:sp>
          <p:nvSpPr>
            <p:cNvPr id="24" name="TextBox 23">
              <a:extLst>
                <a:ext uri="{FF2B5EF4-FFF2-40B4-BE49-F238E27FC236}">
                  <a16:creationId xmlns:a16="http://schemas.microsoft.com/office/drawing/2014/main" id="{BBC1F1DD-9DF3-40D1-A9E8-DE3132AA9EF8}"/>
                </a:ext>
              </a:extLst>
            </p:cNvPr>
            <p:cNvSpPr txBox="1"/>
            <p:nvPr userDrawn="1"/>
          </p:nvSpPr>
          <p:spPr>
            <a:xfrm>
              <a:off x="5760243" y="4122404"/>
              <a:ext cx="684213" cy="270617"/>
            </a:xfrm>
            <a:prstGeom prst="rect">
              <a:avLst/>
            </a:prstGeom>
            <a:noFill/>
          </p:spPr>
          <p:txBody>
            <a:bodyPr wrap="square" lIns="36000" tIns="18000" rIns="36000" rtlCol="0">
              <a:spAutoFit/>
            </a:bodyPr>
            <a:lstStyle/>
            <a:p>
              <a:pPr>
                <a:lnSpc>
                  <a:spcPts val="805"/>
                </a:lnSpc>
              </a:pPr>
              <a:r>
                <a:rPr lang="en-IE" sz="756" b="0" i="1">
                  <a:solidFill>
                    <a:schemeClr val="bg1"/>
                  </a:solidFill>
                  <a:latin typeface="EC Square Sans Cond Pro" panose="020B0506040000020004" pitchFamily="34" charset="0"/>
                </a:rPr>
                <a:t>International Partnerships</a:t>
              </a:r>
              <a:endParaRPr lang="en-GB" sz="756" b="0" i="1" err="1">
                <a:solidFill>
                  <a:schemeClr val="bg1"/>
                </a:solidFill>
                <a:latin typeface="EC Square Sans Cond Pro" panose="020B0506040000020004" pitchFamily="34" charset="0"/>
              </a:endParaRPr>
            </a:p>
          </p:txBody>
        </p:sp>
      </p:grpSp>
    </p:spTree>
    <p:custDataLst>
      <p:tags r:id="rId1"/>
    </p:custDataLst>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8650" y="365126"/>
            <a:ext cx="8164286" cy="816904"/>
          </a:xfrm>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628650" y="1621972"/>
            <a:ext cx="7886700" cy="3842127"/>
          </a:xfrm>
          <a:prstGeom prst="rect">
            <a:avLst/>
          </a:prstGeom>
        </p:spPr>
        <p:txBody>
          <a:bodyPr vert="horz" lIns="144000" tIns="144000" rIns="144000" bIns="144000" rtlCol="0">
            <a:noAutofit/>
          </a:bodyPr>
          <a:lstStyle>
            <a:lvl1pPr marL="0" indent="0">
              <a:buNone/>
              <a:defRPr sz="15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282141" y="6282070"/>
            <a:ext cx="2057400" cy="365125"/>
          </a:xfrm>
          <a:prstGeom prst="rect">
            <a:avLst/>
          </a:prstGeom>
        </p:spPr>
        <p:txBody>
          <a:bodyPr vert="horz" lIns="91440" tIns="45720" rIns="91440" bIns="45720" rtlCol="0" anchor="b"/>
          <a:lstStyle>
            <a:lvl1pPr algn="r">
              <a:defRPr sz="750">
                <a:solidFill>
                  <a:schemeClr val="tx1"/>
                </a:solidFill>
                <a:latin typeface="+mn-lt"/>
              </a:defRPr>
            </a:lvl1pPr>
          </a:lstStyle>
          <a:p>
            <a:pPr algn="l"/>
            <a:fld id="{768364BB-9B21-4D29-A19C-C6410F652861}" type="slidenum">
              <a:rPr lang="en-IE" smtClean="0"/>
              <a:pPr algn="l"/>
              <a:t>‹#›</a:t>
            </a:fld>
            <a:endParaRPr lang="en-IE"/>
          </a:p>
        </p:txBody>
      </p:sp>
    </p:spTree>
    <p:extLst>
      <p:ext uri="{BB962C8B-B14F-4D97-AF65-F5344CB8AC3E}">
        <p14:creationId xmlns:p14="http://schemas.microsoft.com/office/powerpoint/2010/main" val="569077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802219"/>
            <a:ext cx="9144000" cy="6059194"/>
          </a:xfrm>
          <a:prstGeom prst="rect">
            <a:avLst/>
          </a:prstGeom>
        </p:spPr>
      </p:pic>
      <p:sp>
        <p:nvSpPr>
          <p:cNvPr id="14" name="Rectangle 13"/>
          <p:cNvSpPr/>
          <p:nvPr userDrawn="1"/>
        </p:nvSpPr>
        <p:spPr>
          <a:xfrm>
            <a:off x="3967" y="1078178"/>
            <a:ext cx="9148010"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solidFill>
                <a:schemeClr val="accent4"/>
              </a:solidFill>
            </a:endParaRPr>
          </a:p>
        </p:txBody>
      </p:sp>
      <p:sp>
        <p:nvSpPr>
          <p:cNvPr id="6" name="Title 1"/>
          <p:cNvSpPr>
            <a:spLocks noGrp="1"/>
          </p:cNvSpPr>
          <p:nvPr>
            <p:ph type="ctrTitle"/>
          </p:nvPr>
        </p:nvSpPr>
        <p:spPr>
          <a:xfrm>
            <a:off x="803513" y="1992581"/>
            <a:ext cx="7548918" cy="2149523"/>
          </a:xfrm>
        </p:spPr>
        <p:txBody>
          <a:bodyPr wrap="none" anchor="t">
            <a:noAutofit/>
          </a:bodyPr>
          <a:lstStyle>
            <a:lvl1pPr algn="l">
              <a:defRPr sz="45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628650" y="1978934"/>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p:nvPr>
        </p:nvSpPr>
        <p:spPr>
          <a:xfrm>
            <a:off x="803513" y="4418049"/>
            <a:ext cx="7548918" cy="897754"/>
          </a:xfrm>
        </p:spPr>
        <p:txBody>
          <a:bodyPr wrap="none">
            <a:noAutofit/>
          </a:bodyPr>
          <a:lstStyle>
            <a:lvl1pPr marL="0" indent="0" algn="l">
              <a:buNone/>
              <a:defRPr sz="2100" i="0">
                <a:solidFill>
                  <a:schemeClr val="accent5"/>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GB"/>
          </a:p>
        </p:txBody>
      </p:sp>
      <p:sp>
        <p:nvSpPr>
          <p:cNvPr id="16" name="Text Placeholder 18"/>
          <p:cNvSpPr>
            <a:spLocks noGrp="1"/>
          </p:cNvSpPr>
          <p:nvPr>
            <p:ph type="body" sz="quarter" idx="13"/>
          </p:nvPr>
        </p:nvSpPr>
        <p:spPr>
          <a:xfrm>
            <a:off x="4572004" y="5557903"/>
            <a:ext cx="3780235" cy="528998"/>
          </a:xfrm>
        </p:spPr>
        <p:txBody>
          <a:bodyPr wrap="none">
            <a:noAutofit/>
          </a:bodyPr>
          <a:lstStyle>
            <a:lvl1pPr marL="0" indent="0" algn="r">
              <a:buFontTx/>
              <a:buNone/>
              <a:defRPr sz="1650" i="1">
                <a:solidFill>
                  <a:schemeClr val="bg1"/>
                </a:solidFill>
              </a:defRPr>
            </a:lvl1pPr>
          </a:lstStyle>
          <a:p>
            <a:pPr lvl="0"/>
            <a:r>
              <a:rPr lang="en-US"/>
              <a:t>Edit Master text styles</a:t>
            </a:r>
          </a:p>
        </p:txBody>
      </p:sp>
      <p:sp>
        <p:nvSpPr>
          <p:cNvPr id="19" name="Rectangle 18">
            <a:extLst>
              <a:ext uri="{FF2B5EF4-FFF2-40B4-BE49-F238E27FC236}">
                <a16:creationId xmlns:a16="http://schemas.microsoft.com/office/drawing/2014/main" id="{E52EC308-9D88-43DF-8D44-EF4B811DCB92}"/>
              </a:ext>
            </a:extLst>
          </p:cNvPr>
          <p:cNvSpPr/>
          <p:nvPr userDrawn="1"/>
        </p:nvSpPr>
        <p:spPr>
          <a:xfrm>
            <a:off x="0" y="8"/>
            <a:ext cx="914399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800"/>
          </a:p>
        </p:txBody>
      </p:sp>
      <p:pic>
        <p:nvPicPr>
          <p:cNvPr id="20" name="Picture 19">
            <a:extLst>
              <a:ext uri="{FF2B5EF4-FFF2-40B4-BE49-F238E27FC236}">
                <a16:creationId xmlns:a16="http://schemas.microsoft.com/office/drawing/2014/main" id="{BD4AE10D-1E87-4BDB-90BE-AA0C01B32B46}"/>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6080" r="16392" b="17065"/>
          <a:stretch/>
        </p:blipFill>
        <p:spPr>
          <a:xfrm>
            <a:off x="3874652" y="-26070"/>
            <a:ext cx="1628775" cy="1445296"/>
          </a:xfrm>
          <a:prstGeom prst="rect">
            <a:avLst/>
          </a:prstGeom>
        </p:spPr>
      </p:pic>
      <p:grpSp>
        <p:nvGrpSpPr>
          <p:cNvPr id="21" name="Group 20">
            <a:extLst>
              <a:ext uri="{FF2B5EF4-FFF2-40B4-BE49-F238E27FC236}">
                <a16:creationId xmlns:a16="http://schemas.microsoft.com/office/drawing/2014/main" id="{78B352D5-4D99-435B-9958-1D863F8EB304}"/>
              </a:ext>
            </a:extLst>
          </p:cNvPr>
          <p:cNvGrpSpPr/>
          <p:nvPr userDrawn="1"/>
        </p:nvGrpSpPr>
        <p:grpSpPr>
          <a:xfrm>
            <a:off x="4230251" y="6393976"/>
            <a:ext cx="684215" cy="464024"/>
            <a:chOff x="5760243" y="4097143"/>
            <a:chExt cx="684214" cy="464024"/>
          </a:xfrm>
        </p:grpSpPr>
        <p:sp>
          <p:nvSpPr>
            <p:cNvPr id="22" name="Rectangle 21">
              <a:extLst>
                <a:ext uri="{FF2B5EF4-FFF2-40B4-BE49-F238E27FC236}">
                  <a16:creationId xmlns:a16="http://schemas.microsoft.com/office/drawing/2014/main" id="{EF6B08EA-935E-423C-8986-8CC20F54EA8D}"/>
                </a:ext>
              </a:extLst>
            </p:cNvPr>
            <p:cNvSpPr/>
            <p:nvPr userDrawn="1"/>
          </p:nvSpPr>
          <p:spPr>
            <a:xfrm>
              <a:off x="5760244" y="4097143"/>
              <a:ext cx="684213" cy="464024"/>
            </a:xfrm>
            <a:prstGeom prst="rect">
              <a:avLst/>
            </a:prstGeom>
            <a:solidFill>
              <a:srgbClr val="E65225"/>
            </a:solidFill>
            <a:ln>
              <a:solidFill>
                <a:srgbClr val="E6522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67" fontAlgn="auto">
                <a:spcBef>
                  <a:spcPts val="0"/>
                </a:spcBef>
                <a:spcAft>
                  <a:spcPts val="0"/>
                </a:spcAft>
                <a:defRPr/>
              </a:pPr>
              <a:endParaRPr lang="en-US" sz="1800" b="0"/>
            </a:p>
          </p:txBody>
        </p:sp>
        <p:sp>
          <p:nvSpPr>
            <p:cNvPr id="23" name="TextBox 22">
              <a:extLst>
                <a:ext uri="{FF2B5EF4-FFF2-40B4-BE49-F238E27FC236}">
                  <a16:creationId xmlns:a16="http://schemas.microsoft.com/office/drawing/2014/main" id="{6220B319-E38B-4D40-A4FF-B9D534FA17CF}"/>
                </a:ext>
              </a:extLst>
            </p:cNvPr>
            <p:cNvSpPr txBox="1"/>
            <p:nvPr userDrawn="1"/>
          </p:nvSpPr>
          <p:spPr>
            <a:xfrm>
              <a:off x="5760243" y="4122404"/>
              <a:ext cx="684213" cy="270617"/>
            </a:xfrm>
            <a:prstGeom prst="rect">
              <a:avLst/>
            </a:prstGeom>
            <a:noFill/>
          </p:spPr>
          <p:txBody>
            <a:bodyPr wrap="square" lIns="36000" tIns="18000" rIns="36000" rtlCol="0">
              <a:spAutoFit/>
            </a:bodyPr>
            <a:lstStyle/>
            <a:p>
              <a:pPr>
                <a:lnSpc>
                  <a:spcPts val="805"/>
                </a:lnSpc>
              </a:pPr>
              <a:r>
                <a:rPr lang="en-IE" sz="756" b="0" i="1">
                  <a:solidFill>
                    <a:schemeClr val="bg1"/>
                  </a:solidFill>
                  <a:latin typeface="EC Square Sans Cond Pro" panose="020B0506040000020004" pitchFamily="34" charset="0"/>
                </a:rPr>
                <a:t>International Partnerships</a:t>
              </a:r>
              <a:endParaRPr lang="en-GB" sz="756" b="0" i="1" err="1">
                <a:solidFill>
                  <a:schemeClr val="bg1"/>
                </a:solidFill>
                <a:latin typeface="EC Square Sans Cond Pro" panose="020B0506040000020004" pitchFamily="34" charset="0"/>
              </a:endParaRPr>
            </a:p>
          </p:txBody>
        </p:sp>
      </p:grpSp>
    </p:spTree>
    <p:custDataLst>
      <p:tags r:id="rId1"/>
    </p:custDataLst>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2" name="Title 1"/>
          <p:cNvSpPr>
            <a:spLocks noGrp="1"/>
          </p:cNvSpPr>
          <p:nvPr>
            <p:ph type="ctrTitle"/>
          </p:nvPr>
        </p:nvSpPr>
        <p:spPr>
          <a:xfrm>
            <a:off x="802646" y="1122363"/>
            <a:ext cx="8007029" cy="2387600"/>
          </a:xfrm>
        </p:spPr>
        <p:txBody>
          <a:bodyPr anchor="b">
            <a:noAutofit/>
          </a:bodyPr>
          <a:lstStyle>
            <a:lvl1pPr algn="l">
              <a:defRPr sz="4500">
                <a:solidFill>
                  <a:schemeClr val="accent5"/>
                </a:solidFill>
              </a:defRPr>
            </a:lvl1pPr>
          </a:lstStyle>
          <a:p>
            <a:r>
              <a:rPr lang="en-US"/>
              <a:t>Click to edit Master title style</a:t>
            </a:r>
            <a:endParaRPr lang="en-GB"/>
          </a:p>
        </p:txBody>
      </p:sp>
      <p:sp>
        <p:nvSpPr>
          <p:cNvPr id="3" name="Subtitle 2"/>
          <p:cNvSpPr>
            <a:spLocks noGrp="1"/>
          </p:cNvSpPr>
          <p:nvPr>
            <p:ph type="subTitle" idx="1"/>
          </p:nvPr>
        </p:nvSpPr>
        <p:spPr>
          <a:xfrm>
            <a:off x="802646" y="3602038"/>
            <a:ext cx="8007029" cy="1655762"/>
          </a:xfrm>
        </p:spPr>
        <p:txBody>
          <a:bodyPr>
            <a:noAutofit/>
          </a:bodyPr>
          <a:lstStyle>
            <a:lvl1pPr marL="0" indent="0" algn="l">
              <a:buNone/>
              <a:defRPr sz="1800">
                <a:solidFill>
                  <a:schemeClr val="bg1"/>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GB"/>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a:p>
        </p:txBody>
      </p:sp>
      <p:cxnSp>
        <p:nvCxnSpPr>
          <p:cNvPr id="7" name="Straight Connector 6"/>
          <p:cNvCxnSpPr/>
          <p:nvPr userDrawn="1"/>
        </p:nvCxnSpPr>
        <p:spPr>
          <a:xfrm>
            <a:off x="62865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6799617" y="6045266"/>
            <a:ext cx="1715733" cy="451153"/>
          </a:xfrm>
          <a:prstGeom prst="rect">
            <a:avLst/>
          </a:prstGeom>
        </p:spPr>
      </p:pic>
    </p:spTree>
    <p:custDataLst>
      <p:tags r:id="rId1"/>
    </p:custDataLst>
    <p:extLst>
      <p:ext uri="{BB962C8B-B14F-4D97-AF65-F5344CB8AC3E}">
        <p14:creationId xmlns:p14="http://schemas.microsoft.com/office/powerpoint/2010/main" val="378869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807764" y="1122363"/>
            <a:ext cx="7617223" cy="2387600"/>
          </a:xfrm>
        </p:spPr>
        <p:txBody>
          <a:bodyPr anchor="b">
            <a:noAutofit/>
          </a:bodyPr>
          <a:lstStyle>
            <a:lvl1pPr algn="l">
              <a:defRPr sz="4500">
                <a:solidFill>
                  <a:schemeClr val="tx2"/>
                </a:solidFill>
              </a:defRPr>
            </a:lvl1pPr>
          </a:lstStyle>
          <a:p>
            <a:r>
              <a:rPr lang="en-US"/>
              <a:t>Click to edit Master title style</a:t>
            </a:r>
            <a:endParaRPr lang="en-GB"/>
          </a:p>
        </p:txBody>
      </p:sp>
      <p:cxnSp>
        <p:nvCxnSpPr>
          <p:cNvPr id="13" name="Straight Connector 12"/>
          <p:cNvCxnSpPr/>
          <p:nvPr userDrawn="1"/>
        </p:nvCxnSpPr>
        <p:spPr>
          <a:xfrm>
            <a:off x="62865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02646" y="3602038"/>
            <a:ext cx="7617223" cy="1655762"/>
          </a:xfrm>
        </p:spPr>
        <p:txBody>
          <a:bodyPr>
            <a:noAutofit/>
          </a:bodyPr>
          <a:lstStyle>
            <a:lvl1pPr marL="0" indent="0" algn="l">
              <a:buNone/>
              <a:defRPr sz="1800">
                <a:solidFill>
                  <a:schemeClr val="tx1"/>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GB"/>
          </a:p>
        </p:txBody>
      </p:sp>
      <p:pic>
        <p:nvPicPr>
          <p:cNvPr id="8" name="Picture 7">
            <a:extLst>
              <a:ext uri="{FF2B5EF4-FFF2-40B4-BE49-F238E27FC236}">
                <a16:creationId xmlns:a16="http://schemas.microsoft.com/office/drawing/2014/main" id="{E4B130D3-C867-4E8C-9D8A-878CAC77EBA0}"/>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6799617" y="6045266"/>
            <a:ext cx="1715733" cy="451153"/>
          </a:xfrm>
          <a:prstGeom prst="rect">
            <a:avLst/>
          </a:prstGeom>
        </p:spPr>
      </p:pic>
    </p:spTree>
    <p:custDataLst>
      <p:tags r:id="rId1"/>
    </p:custDataLst>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1" y="1825625"/>
            <a:ext cx="8179274" cy="3881904"/>
          </a:xfrm>
        </p:spPr>
        <p:txBody>
          <a:bodyPr>
            <a:noAutofit/>
          </a:bodyPr>
          <a:lstStyle>
            <a:lvl1pPr>
              <a:spcBef>
                <a:spcPts val="0"/>
              </a:spcBef>
              <a:spcAft>
                <a:spcPts val="1350"/>
              </a:spcAft>
              <a:defRPr/>
            </a:lvl1pPr>
            <a:lvl2pPr>
              <a:spcAft>
                <a:spcPts val="1350"/>
              </a:spcAft>
              <a:defRPr/>
            </a:lvl2pPr>
            <a:lvl3pPr>
              <a:spcAft>
                <a:spcPts val="1350"/>
              </a:spcAft>
              <a:defRPr/>
            </a:lvl3pPr>
            <a:lvl4pPr>
              <a:spcAft>
                <a:spcPts val="1350"/>
              </a:spcAft>
              <a:defRPr/>
            </a:lvl4pPr>
            <a:lvl5pPr>
              <a:spcAft>
                <a:spcPts val="135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custDataLst>
      <p:tags r:id="rId1"/>
    </p:custDataLst>
    <p:extLst>
      <p:ext uri="{BB962C8B-B14F-4D97-AF65-F5344CB8AC3E}">
        <p14:creationId xmlns:p14="http://schemas.microsoft.com/office/powerpoint/2010/main" val="3042341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49" y="1825626"/>
            <a:ext cx="3996000" cy="3906435"/>
          </a:xfrm>
        </p:spPr>
        <p:txBody>
          <a:bodyPr>
            <a:noAutofit/>
          </a:bodyPr>
          <a:lstStyle>
            <a:lvl1pPr>
              <a:spcAft>
                <a:spcPts val="1350"/>
              </a:spcAft>
              <a:defRPr/>
            </a:lvl1pPr>
            <a:lvl2pPr>
              <a:spcAft>
                <a:spcPts val="1350"/>
              </a:spcAft>
              <a:defRPr/>
            </a:lvl2pPr>
            <a:lvl3pPr>
              <a:spcAft>
                <a:spcPts val="1350"/>
              </a:spcAft>
              <a:defRPr/>
            </a:lvl3pPr>
            <a:lvl4pPr>
              <a:spcAft>
                <a:spcPts val="1350"/>
              </a:spcAft>
              <a:defRPr/>
            </a:lvl4pPr>
            <a:lvl5pPr>
              <a:spcAft>
                <a:spcPts val="135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01688" y="1825626"/>
            <a:ext cx="3996000" cy="3906435"/>
          </a:xfrm>
          <a:noFill/>
        </p:spPr>
        <p:txBody>
          <a:bodyPr>
            <a:noAutofit/>
          </a:bodyPr>
          <a:lstStyle>
            <a:lvl1pPr marL="0" indent="0">
              <a:buNone/>
              <a:defRPr/>
            </a:lvl1pPr>
          </a:lstStyle>
          <a:p>
            <a:pPr lvl="0"/>
            <a:endParaRPr lang="en-GB"/>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custDataLst>
      <p:tags r:id="rId1"/>
    </p:custDataLst>
    <p:extLst>
      <p:ext uri="{BB962C8B-B14F-4D97-AF65-F5344CB8AC3E}">
        <p14:creationId xmlns:p14="http://schemas.microsoft.com/office/powerpoint/2010/main" val="2803839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49" y="1825626"/>
            <a:ext cx="3996000" cy="3906435"/>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01688" y="1825626"/>
            <a:ext cx="3996000" cy="3906435"/>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a:p>
        </p:txBody>
      </p:sp>
      <p:cxnSp>
        <p:nvCxnSpPr>
          <p:cNvPr id="10" name="Straight Connector 9"/>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1246774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3" y="1825626"/>
            <a:ext cx="2518867"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3453739" y="1825625"/>
            <a:ext cx="2518867"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sz="half" idx="14"/>
          </p:nvPr>
        </p:nvSpPr>
        <p:spPr>
          <a:xfrm>
            <a:off x="6278825" y="1825625"/>
            <a:ext cx="2518867"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flipH="1">
            <a:off x="628654" y="9"/>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728042"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custDataLst>
      <p:tags r:id="rId1"/>
    </p:custDataLst>
    <p:extLst>
      <p:ext uri="{BB962C8B-B14F-4D97-AF65-F5344CB8AC3E}">
        <p14:creationId xmlns:p14="http://schemas.microsoft.com/office/powerpoint/2010/main" val="2207101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482863"/>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3881904"/>
          </a:xfrm>
          <a:prstGeom prst="rect">
            <a:avLst/>
          </a:prstGeom>
        </p:spPr>
        <p:txBody>
          <a:bodyPr vert="horz" lIns="91440" tIns="45720" rIns="91440" bIns="4572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628650" y="6131295"/>
            <a:ext cx="2057400" cy="365125"/>
          </a:xfrm>
          <a:prstGeom prst="rect">
            <a:avLst/>
          </a:prstGeom>
        </p:spPr>
        <p:txBody>
          <a:bodyPr vert="horz" lIns="91440" tIns="45720" rIns="91440" bIns="45720" rtlCol="0" anchor="ctr">
            <a:noAutofit/>
          </a:bodyPr>
          <a:lstStyle>
            <a:lvl1pPr algn="l">
              <a:defRPr sz="900">
                <a:solidFill>
                  <a:schemeClr val="tx1">
                    <a:tint val="75000"/>
                  </a:schemeClr>
                </a:solidFill>
              </a:defRPr>
            </a:lvl1pPr>
          </a:lstStyle>
          <a:p>
            <a:fld id="{F46C79FD-C571-418B-AB0F-5EE936C85276}" type="slidenum">
              <a:rPr lang="en-GB" smtClean="0"/>
              <a:pPr/>
              <a:t>‹#›</a:t>
            </a:fld>
            <a:endParaRPr lang="en-GB"/>
          </a:p>
        </p:txBody>
      </p:sp>
      <p:pic>
        <p:nvPicPr>
          <p:cNvPr id="8" name="Picture 7">
            <a:extLst>
              <a:ext uri="{FF2B5EF4-FFF2-40B4-BE49-F238E27FC236}">
                <a16:creationId xmlns:a16="http://schemas.microsoft.com/office/drawing/2014/main" id="{26866BFA-1A1B-442C-A929-CCC006018E24}"/>
              </a:ext>
            </a:extLst>
          </p:cNvPr>
          <p:cNvPicPr>
            <a:picLocks noChangeAspect="1"/>
          </p:cNvPicPr>
          <p:nvPr userDrawn="1"/>
        </p:nvPicPr>
        <p:blipFill>
          <a:blip r:embed="rId23" cstate="print">
            <a:extLst>
              <a:ext uri="{28A0092B-C50C-407E-A947-70E740481C1C}">
                <a14:useLocalDpi xmlns:a14="http://schemas.microsoft.com/office/drawing/2010/main"/>
              </a:ext>
            </a:extLst>
          </a:blip>
          <a:stretch>
            <a:fillRect/>
          </a:stretch>
        </p:blipFill>
        <p:spPr>
          <a:xfrm>
            <a:off x="6799617" y="6045996"/>
            <a:ext cx="1715733" cy="450423"/>
          </a:xfrm>
          <a:prstGeom prst="rect">
            <a:avLst/>
          </a:prstGeom>
        </p:spPr>
      </p:pic>
    </p:spTree>
    <p:custDataLst>
      <p:tags r:id="rId22"/>
    </p:custDataLst>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50" r:id="rId6"/>
    <p:sldLayoutId id="2147483660" r:id="rId7"/>
    <p:sldLayoutId id="2147483652" r:id="rId8"/>
    <p:sldLayoutId id="2147483661" r:id="rId9"/>
    <p:sldLayoutId id="2147483653" r:id="rId10"/>
    <p:sldLayoutId id="2147483658" r:id="rId11"/>
    <p:sldLayoutId id="2147483663" r:id="rId12"/>
    <p:sldLayoutId id="2147483664" r:id="rId13"/>
    <p:sldLayoutId id="2147483665" r:id="rId14"/>
    <p:sldLayoutId id="2147483666" r:id="rId15"/>
    <p:sldLayoutId id="2147483659" r:id="rId16"/>
    <p:sldLayoutId id="2147483654" r:id="rId17"/>
    <p:sldLayoutId id="2147483655" r:id="rId18"/>
    <p:sldLayoutId id="2147483667" r:id="rId19"/>
    <p:sldLayoutId id="2147483668" r:id="rId20"/>
  </p:sldLayoutIdLst>
  <p:hf sldNum="0" hdr="0" ftr="0" dt="0"/>
  <p:txStyles>
    <p:titleStyle>
      <a:lvl1pPr algn="l" defTabSz="685749" rtl="0" eaLnBrk="1" latinLnBrk="0" hangingPunct="1">
        <a:lnSpc>
          <a:spcPct val="90000"/>
        </a:lnSpc>
        <a:spcBef>
          <a:spcPct val="0"/>
        </a:spcBef>
        <a:buNone/>
        <a:defRPr sz="3000" kern="1200">
          <a:solidFill>
            <a:schemeClr val="tx2"/>
          </a:solidFill>
          <a:latin typeface="+mj-lt"/>
          <a:ea typeface="+mj-ea"/>
          <a:cs typeface="+mj-cs"/>
        </a:defRPr>
      </a:lvl1pPr>
    </p:titleStyle>
    <p:bodyStyle>
      <a:lvl1pPr marL="171438" indent="-171438" algn="l" defTabSz="685749" rtl="0" eaLnBrk="1" latinLnBrk="0" hangingPunct="1">
        <a:lnSpc>
          <a:spcPct val="100000"/>
        </a:lnSpc>
        <a:spcBef>
          <a:spcPts val="0"/>
        </a:spcBef>
        <a:spcAft>
          <a:spcPts val="1350"/>
        </a:spcAft>
        <a:buClr>
          <a:schemeClr val="tx2"/>
        </a:buClr>
        <a:buFont typeface="Arial" panose="020B0604020202020204" pitchFamily="34" charset="0"/>
        <a:buChar char="•"/>
        <a:defRPr sz="1800" kern="1200">
          <a:solidFill>
            <a:schemeClr val="tx1"/>
          </a:solidFill>
          <a:latin typeface="+mn-lt"/>
          <a:ea typeface="+mn-ea"/>
          <a:cs typeface="+mn-cs"/>
        </a:defRPr>
      </a:lvl1pPr>
      <a:lvl2pPr marL="514313"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500" kern="1200">
          <a:solidFill>
            <a:schemeClr val="tx1"/>
          </a:solidFill>
          <a:latin typeface="+mn-lt"/>
          <a:ea typeface="+mn-ea"/>
          <a:cs typeface="+mn-cs"/>
        </a:defRPr>
      </a:lvl2pPr>
      <a:lvl3pPr marL="857186"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350" kern="1200">
          <a:solidFill>
            <a:schemeClr val="tx1"/>
          </a:solidFill>
          <a:latin typeface="+mn-lt"/>
          <a:ea typeface="+mn-ea"/>
          <a:cs typeface="+mn-cs"/>
        </a:defRPr>
      </a:lvl3pPr>
      <a:lvl4pPr marL="1200060"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200" kern="1200">
          <a:solidFill>
            <a:schemeClr val="tx1"/>
          </a:solidFill>
          <a:latin typeface="+mn-lt"/>
          <a:ea typeface="+mn-ea"/>
          <a:cs typeface="+mn-cs"/>
        </a:defRPr>
      </a:lvl4pPr>
      <a:lvl5pPr marL="1542935"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200" kern="1200">
          <a:solidFill>
            <a:schemeClr val="tx1"/>
          </a:solidFill>
          <a:latin typeface="+mn-lt"/>
          <a:ea typeface="+mn-ea"/>
          <a:cs typeface="+mn-cs"/>
        </a:defRPr>
      </a:lvl5pPr>
      <a:lvl6pPr marL="1885809"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684"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558"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433"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49" rtl="0" eaLnBrk="1" latinLnBrk="0" hangingPunct="1">
        <a:defRPr sz="1350" kern="1200">
          <a:solidFill>
            <a:schemeClr val="tx1"/>
          </a:solidFill>
          <a:latin typeface="+mn-lt"/>
          <a:ea typeface="+mn-ea"/>
          <a:cs typeface="+mn-cs"/>
        </a:defRPr>
      </a:lvl1pPr>
      <a:lvl2pPr marL="342875" algn="l" defTabSz="685749" rtl="0" eaLnBrk="1" latinLnBrk="0" hangingPunct="1">
        <a:defRPr sz="1350" kern="1200">
          <a:solidFill>
            <a:schemeClr val="tx1"/>
          </a:solidFill>
          <a:latin typeface="+mn-lt"/>
          <a:ea typeface="+mn-ea"/>
          <a:cs typeface="+mn-cs"/>
        </a:defRPr>
      </a:lvl2pPr>
      <a:lvl3pPr marL="685749" algn="l" defTabSz="685749" rtl="0" eaLnBrk="1" latinLnBrk="0" hangingPunct="1">
        <a:defRPr sz="1350" kern="1200">
          <a:solidFill>
            <a:schemeClr val="tx1"/>
          </a:solidFill>
          <a:latin typeface="+mn-lt"/>
          <a:ea typeface="+mn-ea"/>
          <a:cs typeface="+mn-cs"/>
        </a:defRPr>
      </a:lvl3pPr>
      <a:lvl4pPr marL="1028624" algn="l" defTabSz="685749" rtl="0" eaLnBrk="1" latinLnBrk="0" hangingPunct="1">
        <a:defRPr sz="1350" kern="1200">
          <a:solidFill>
            <a:schemeClr val="tx1"/>
          </a:solidFill>
          <a:latin typeface="+mn-lt"/>
          <a:ea typeface="+mn-ea"/>
          <a:cs typeface="+mn-cs"/>
        </a:defRPr>
      </a:lvl4pPr>
      <a:lvl5pPr marL="1371498" algn="l" defTabSz="685749" rtl="0" eaLnBrk="1" latinLnBrk="0" hangingPunct="1">
        <a:defRPr sz="1350" kern="1200">
          <a:solidFill>
            <a:schemeClr val="tx1"/>
          </a:solidFill>
          <a:latin typeface="+mn-lt"/>
          <a:ea typeface="+mn-ea"/>
          <a:cs typeface="+mn-cs"/>
        </a:defRPr>
      </a:lvl5pPr>
      <a:lvl6pPr marL="1714373" algn="l" defTabSz="685749" rtl="0" eaLnBrk="1" latinLnBrk="0" hangingPunct="1">
        <a:defRPr sz="1350" kern="1200">
          <a:solidFill>
            <a:schemeClr val="tx1"/>
          </a:solidFill>
          <a:latin typeface="+mn-lt"/>
          <a:ea typeface="+mn-ea"/>
          <a:cs typeface="+mn-cs"/>
        </a:defRPr>
      </a:lvl6pPr>
      <a:lvl7pPr marL="2057246" algn="l" defTabSz="685749" rtl="0" eaLnBrk="1" latinLnBrk="0" hangingPunct="1">
        <a:defRPr sz="1350" kern="1200">
          <a:solidFill>
            <a:schemeClr val="tx1"/>
          </a:solidFill>
          <a:latin typeface="+mn-lt"/>
          <a:ea typeface="+mn-ea"/>
          <a:cs typeface="+mn-cs"/>
        </a:defRPr>
      </a:lvl7pPr>
      <a:lvl8pPr marL="2400120" algn="l" defTabSz="685749" rtl="0" eaLnBrk="1" latinLnBrk="0" hangingPunct="1">
        <a:defRPr sz="1350" kern="1200">
          <a:solidFill>
            <a:schemeClr val="tx1"/>
          </a:solidFill>
          <a:latin typeface="+mn-lt"/>
          <a:ea typeface="+mn-ea"/>
          <a:cs typeface="+mn-cs"/>
        </a:defRPr>
      </a:lvl8pPr>
      <a:lvl9pPr marL="2742995" algn="l" defTabSz="685749"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17.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17.xml"/><Relationship Id="rId1" Type="http://schemas.openxmlformats.org/officeDocument/2006/relationships/tags" Target="../tags/tag2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797541" y="2619902"/>
            <a:ext cx="7548918" cy="2149523"/>
          </a:xfrm>
        </p:spPr>
        <p:txBody>
          <a:bodyPr>
            <a:noAutofit/>
          </a:bodyPr>
          <a:lstStyle/>
          <a:p>
            <a:pPr algn="ctr"/>
            <a:br>
              <a:rPr lang="en-GB" sz="3600"/>
            </a:br>
            <a:r>
              <a:rPr lang="en-GB" sz="3600"/>
              <a:t>Next MFF and Global Europe</a:t>
            </a:r>
          </a:p>
        </p:txBody>
      </p:sp>
    </p:spTree>
    <p:custDataLst>
      <p:tags r:id="rId1"/>
    </p:custDataLst>
    <p:extLst>
      <p:ext uri="{BB962C8B-B14F-4D97-AF65-F5344CB8AC3E}">
        <p14:creationId xmlns:p14="http://schemas.microsoft.com/office/powerpoint/2010/main" val="1580824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7EEB1-0EB5-9C65-BF4B-650CB5FDE9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CCA28B-72FA-B18C-3D38-213496CB4151}"/>
              </a:ext>
            </a:extLst>
          </p:cNvPr>
          <p:cNvSpPr>
            <a:spLocks noGrp="1"/>
          </p:cNvSpPr>
          <p:nvPr>
            <p:ph type="title"/>
          </p:nvPr>
        </p:nvSpPr>
        <p:spPr>
          <a:xfrm>
            <a:off x="699761" y="160493"/>
            <a:ext cx="7886700" cy="782357"/>
          </a:xfrm>
        </p:spPr>
        <p:txBody>
          <a:bodyPr/>
          <a:lstStyle/>
          <a:p>
            <a:r>
              <a:rPr lang="en-IE" sz="3200">
                <a:cs typeface="Arial"/>
              </a:rPr>
              <a:t>Coherence</a:t>
            </a:r>
          </a:p>
        </p:txBody>
      </p:sp>
      <p:sp>
        <p:nvSpPr>
          <p:cNvPr id="3" name="TextBox 2">
            <a:extLst>
              <a:ext uri="{FF2B5EF4-FFF2-40B4-BE49-F238E27FC236}">
                <a16:creationId xmlns:a16="http://schemas.microsoft.com/office/drawing/2014/main" id="{3D8572D7-C5F2-F2C0-29B0-7B52A0BDAF51}"/>
              </a:ext>
            </a:extLst>
          </p:cNvPr>
          <p:cNvSpPr txBox="1"/>
          <p:nvPr/>
        </p:nvSpPr>
        <p:spPr>
          <a:xfrm>
            <a:off x="737674" y="1077713"/>
            <a:ext cx="7968581" cy="5044628"/>
          </a:xfrm>
          <a:prstGeom prst="rect">
            <a:avLst/>
          </a:prstGeom>
          <a:noFill/>
        </p:spPr>
        <p:txBody>
          <a:bodyPr wrap="square" lIns="91440" tIns="180000" rIns="91440" bIns="4572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pPr>
              <a:spcBef>
                <a:spcPts val="0"/>
              </a:spcBef>
              <a:spcAft>
                <a:spcPts val="0"/>
              </a:spcAft>
            </a:pPr>
            <a:r>
              <a:rPr lang="en-IE" b="1"/>
              <a:t>Complementarity within Global Europe:</a:t>
            </a:r>
            <a:r>
              <a:rPr lang="en-IE"/>
              <a:t> implemented primarily through geographic programmable actions, complemented by non-programmable and g</a:t>
            </a:r>
            <a:r>
              <a:rPr lang="en-IE">
                <a:cs typeface="Arial"/>
              </a:rPr>
              <a:t>lobal actions. Global pillar to focus on truly global actions</a:t>
            </a:r>
          </a:p>
          <a:p>
            <a:pPr>
              <a:spcBef>
                <a:spcPts val="0"/>
              </a:spcBef>
              <a:spcAft>
                <a:spcPts val="0"/>
              </a:spcAft>
            </a:pPr>
            <a:endParaRPr lang="en-IE">
              <a:cs typeface="Arial"/>
            </a:endParaRPr>
          </a:p>
          <a:p>
            <a:pPr>
              <a:spcBef>
                <a:spcPts val="0"/>
              </a:spcBef>
              <a:spcAft>
                <a:spcPts val="0"/>
              </a:spcAft>
            </a:pPr>
            <a:r>
              <a:rPr lang="en-IE">
                <a:cs typeface="Arial"/>
              </a:rPr>
              <a:t>Increased </a:t>
            </a:r>
            <a:r>
              <a:rPr lang="en-IE" b="1">
                <a:cs typeface="Arial"/>
              </a:rPr>
              <a:t>coherence between internal and external programmes/policies, </a:t>
            </a:r>
            <a:r>
              <a:rPr lang="en-IE">
                <a:cs typeface="Arial"/>
              </a:rPr>
              <a:t>notably on:</a:t>
            </a:r>
          </a:p>
          <a:p>
            <a:pPr marL="817200" lvl="2" indent="-285750">
              <a:buFont typeface="Courier New" panose="02070309020205020404" pitchFamily="49" charset="0"/>
              <a:buChar char="o"/>
            </a:pPr>
            <a:r>
              <a:rPr lang="en-IE">
                <a:cs typeface="Arial"/>
              </a:rPr>
              <a:t>Migration</a:t>
            </a:r>
          </a:p>
          <a:p>
            <a:pPr marL="817200" lvl="2" indent="-285750">
              <a:buFont typeface="Courier New" panose="02070309020205020404" pitchFamily="49" charset="0"/>
              <a:buChar char="o"/>
            </a:pPr>
            <a:r>
              <a:rPr lang="en-IE">
                <a:cs typeface="Arial"/>
              </a:rPr>
              <a:t>EU competitiveness, trade, investment, and economic cooperation</a:t>
            </a:r>
          </a:p>
          <a:p>
            <a:pPr marL="817200" lvl="2" indent="-285750">
              <a:buFont typeface="Courier New" panose="02070309020205020404" pitchFamily="49" charset="0"/>
              <a:buChar char="o"/>
            </a:pPr>
            <a:r>
              <a:rPr lang="en-IE">
                <a:cs typeface="Arial"/>
              </a:rPr>
              <a:t>Climate and environment</a:t>
            </a:r>
          </a:p>
          <a:p>
            <a:pPr marL="817200" lvl="2" indent="-285750">
              <a:buFont typeface="Courier New" panose="02070309020205020404" pitchFamily="49" charset="0"/>
              <a:buChar char="o"/>
            </a:pPr>
            <a:r>
              <a:rPr lang="en-IE">
                <a:cs typeface="Arial"/>
              </a:rPr>
              <a:t>Digital</a:t>
            </a:r>
          </a:p>
          <a:p>
            <a:pPr marL="817200" lvl="2" indent="-285750">
              <a:buFont typeface="Courier New" panose="02070309020205020404" pitchFamily="49" charset="0"/>
              <a:buChar char="o"/>
            </a:pPr>
            <a:r>
              <a:rPr lang="en-IE">
                <a:cs typeface="Arial"/>
              </a:rPr>
              <a:t>Erasmus+ </a:t>
            </a:r>
            <a:endParaRPr lang="en-IE"/>
          </a:p>
          <a:p>
            <a:pPr>
              <a:spcAft>
                <a:spcPts val="600"/>
              </a:spcAft>
            </a:pPr>
            <a:r>
              <a:rPr lang="en-IE">
                <a:cs typeface="Arial"/>
              </a:rPr>
              <a:t>Improved alignment of </a:t>
            </a:r>
            <a:r>
              <a:rPr lang="en-IE" b="1">
                <a:cs typeface="Arial"/>
              </a:rPr>
              <a:t>pre-accession assistance </a:t>
            </a:r>
            <a:r>
              <a:rPr lang="en-IE">
                <a:cs typeface="Arial"/>
              </a:rPr>
              <a:t>with internal programmes, through implementing rules to be specified at a later stage to ensure consistency with internal headings</a:t>
            </a:r>
          </a:p>
          <a:p>
            <a:pPr>
              <a:spcAft>
                <a:spcPts val="600"/>
              </a:spcAft>
            </a:pPr>
            <a:r>
              <a:rPr lang="en-IE"/>
              <a:t>The </a:t>
            </a:r>
            <a:r>
              <a:rPr lang="en-IE" b="1"/>
              <a:t>Team Europe </a:t>
            </a:r>
            <a:r>
              <a:rPr lang="en-IE"/>
              <a:t>approach is enshrined, with the inclusion of MS’ and EU’s development finance institutions and export credit agencies </a:t>
            </a:r>
          </a:p>
        </p:txBody>
      </p:sp>
    </p:spTree>
    <p:extLst>
      <p:ext uri="{BB962C8B-B14F-4D97-AF65-F5344CB8AC3E}">
        <p14:creationId xmlns:p14="http://schemas.microsoft.com/office/powerpoint/2010/main" val="3055373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6620D-F38D-A6C1-3844-F49D1E5BEE4A}"/>
              </a:ext>
            </a:extLst>
          </p:cNvPr>
          <p:cNvSpPr>
            <a:spLocks noGrp="1"/>
          </p:cNvSpPr>
          <p:nvPr>
            <p:ph type="title"/>
          </p:nvPr>
        </p:nvSpPr>
        <p:spPr>
          <a:xfrm>
            <a:off x="699761" y="160493"/>
            <a:ext cx="7886700" cy="782357"/>
          </a:xfrm>
        </p:spPr>
        <p:txBody>
          <a:bodyPr/>
          <a:lstStyle/>
          <a:p>
            <a:r>
              <a:rPr lang="en-IE" sz="3200"/>
              <a:t>Flexibility and predictability</a:t>
            </a:r>
            <a:endParaRPr lang="en-US"/>
          </a:p>
        </p:txBody>
      </p:sp>
      <p:sp>
        <p:nvSpPr>
          <p:cNvPr id="3" name="TextBox 2">
            <a:extLst>
              <a:ext uri="{FF2B5EF4-FFF2-40B4-BE49-F238E27FC236}">
                <a16:creationId xmlns:a16="http://schemas.microsoft.com/office/drawing/2014/main" id="{E58C2385-9648-05BF-73F7-928B199F13A6}"/>
              </a:ext>
            </a:extLst>
          </p:cNvPr>
          <p:cNvSpPr txBox="1"/>
          <p:nvPr/>
        </p:nvSpPr>
        <p:spPr>
          <a:xfrm>
            <a:off x="699428" y="1247952"/>
            <a:ext cx="7886700" cy="4752240"/>
          </a:xfrm>
          <a:prstGeom prst="rect">
            <a:avLst/>
          </a:prstGeom>
          <a:noFill/>
        </p:spPr>
        <p:txBody>
          <a:bodyPr wrap="square" lIns="91440" tIns="180000" rIns="91440" bIns="4572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r>
              <a:rPr lang="en-IE"/>
              <a:t>Budgetary flexibilities: </a:t>
            </a:r>
            <a:endParaRPr lang="en-IE">
              <a:cs typeface="Arial"/>
            </a:endParaRPr>
          </a:p>
          <a:p>
            <a:pPr marL="673200" lvl="2" indent="-285750">
              <a:buFont typeface="Courier New" panose="02070309020205020404" pitchFamily="49" charset="0"/>
              <a:buChar char="o"/>
            </a:pPr>
            <a:r>
              <a:rPr lang="en-IE"/>
              <a:t>Emerging challenges and priorities </a:t>
            </a:r>
            <a:r>
              <a:rPr lang="en-IE" b="1"/>
              <a:t>cushion</a:t>
            </a:r>
          </a:p>
          <a:p>
            <a:pPr marL="673200" lvl="2" indent="-285750">
              <a:buFont typeface="Courier New" panose="02070309020205020404" pitchFamily="49" charset="0"/>
              <a:buChar char="o"/>
            </a:pPr>
            <a:r>
              <a:rPr lang="en-IE" b="1"/>
              <a:t>Carry-overs</a:t>
            </a:r>
            <a:r>
              <a:rPr lang="en-IE"/>
              <a:t>,</a:t>
            </a:r>
            <a:r>
              <a:rPr lang="en-IE">
                <a:solidFill>
                  <a:schemeClr val="tx1">
                    <a:lumMod val="50000"/>
                  </a:schemeClr>
                </a:solidFill>
              </a:rPr>
              <a:t> </a:t>
            </a:r>
            <a:r>
              <a:rPr lang="en-IE" b="1"/>
              <a:t>surpluses</a:t>
            </a:r>
            <a:r>
              <a:rPr lang="en-IE"/>
              <a:t> and reflows can be reused in the Instrument.</a:t>
            </a:r>
          </a:p>
          <a:p>
            <a:pPr marL="673200" lvl="2" indent="-285750">
              <a:buFont typeface="Courier New" panose="02070309020205020404" pitchFamily="49" charset="0"/>
              <a:buChar char="o"/>
            </a:pPr>
            <a:r>
              <a:rPr lang="en-IE"/>
              <a:t>Decommitments will follow the general rules set in the MFF Regulation.</a:t>
            </a:r>
          </a:p>
          <a:p>
            <a:pPr marL="673200" lvl="2" indent="-285750">
              <a:buFont typeface="Courier New" panose="02070309020205020404" pitchFamily="49" charset="0"/>
              <a:buChar char="o"/>
            </a:pPr>
            <a:r>
              <a:rPr lang="en-IE"/>
              <a:t>Easier </a:t>
            </a:r>
            <a:r>
              <a:rPr lang="en-IE" b="1"/>
              <a:t>budgetary transfers </a:t>
            </a:r>
            <a:r>
              <a:rPr lang="en-IE"/>
              <a:t>between and within Global Europe pillars</a:t>
            </a:r>
          </a:p>
          <a:p>
            <a:pPr marL="285750" lvl="1" indent="-285750" algn="just">
              <a:spcBef>
                <a:spcPts val="1200"/>
              </a:spcBef>
              <a:spcAft>
                <a:spcPts val="1200"/>
              </a:spcAft>
              <a:buFont typeface="Arial" panose="020B0604020202020204" pitchFamily="34" charset="0"/>
              <a:buChar char="•"/>
            </a:pPr>
            <a:r>
              <a:rPr lang="en-IE"/>
              <a:t>Global Europe ensures </a:t>
            </a:r>
            <a:r>
              <a:rPr lang="en-IE" b="1"/>
              <a:t>predictability</a:t>
            </a:r>
            <a:r>
              <a:rPr lang="en-IE"/>
              <a:t> for EU’s partners and supports the EU role as a global actor</a:t>
            </a:r>
          </a:p>
          <a:p>
            <a:pPr marL="285750" lvl="1" indent="-285750" algn="just">
              <a:spcBef>
                <a:spcPts val="1200"/>
              </a:spcBef>
              <a:spcAft>
                <a:spcPts val="1200"/>
              </a:spcAft>
              <a:buFont typeface="Arial" panose="020B0604020202020204" pitchFamily="34" charset="0"/>
              <a:buChar char="•"/>
            </a:pPr>
            <a:r>
              <a:rPr lang="en-IE" b="1"/>
              <a:t>ODA target at 90%, </a:t>
            </a:r>
            <a:r>
              <a:rPr lang="en-IE"/>
              <a:t>modifiable through a delegated act, </a:t>
            </a:r>
            <a:r>
              <a:rPr lang="en-US"/>
              <a:t>demonstrating the EU’s commitment to sustainable development</a:t>
            </a:r>
          </a:p>
          <a:p>
            <a:pPr marL="285750" lvl="1" indent="-285750" algn="just">
              <a:spcBef>
                <a:spcPts val="1200"/>
              </a:spcBef>
              <a:spcAft>
                <a:spcPts val="1200"/>
              </a:spcAft>
              <a:buFont typeface="Arial" panose="020B0604020202020204" pitchFamily="34" charset="0"/>
              <a:buChar char="•"/>
            </a:pPr>
            <a:r>
              <a:rPr lang="en-IE" b="1"/>
              <a:t>Climate and environment spending target</a:t>
            </a:r>
            <a:r>
              <a:rPr lang="en-IE"/>
              <a:t> (30% of Global Europe)</a:t>
            </a:r>
          </a:p>
        </p:txBody>
      </p:sp>
    </p:spTree>
    <p:extLst>
      <p:ext uri="{BB962C8B-B14F-4D97-AF65-F5344CB8AC3E}">
        <p14:creationId xmlns:p14="http://schemas.microsoft.com/office/powerpoint/2010/main" val="3965582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6620D-F38D-A6C1-3844-F49D1E5BEE4A}"/>
              </a:ext>
            </a:extLst>
          </p:cNvPr>
          <p:cNvSpPr>
            <a:spLocks noGrp="1"/>
          </p:cNvSpPr>
          <p:nvPr>
            <p:ph type="title"/>
          </p:nvPr>
        </p:nvSpPr>
        <p:spPr>
          <a:xfrm>
            <a:off x="699761" y="160493"/>
            <a:ext cx="7886700" cy="782357"/>
          </a:xfrm>
        </p:spPr>
        <p:txBody>
          <a:bodyPr/>
          <a:lstStyle/>
          <a:p>
            <a:r>
              <a:rPr lang="en-IE" sz="3200">
                <a:cs typeface="Arial"/>
              </a:rPr>
              <a:t>Impact</a:t>
            </a:r>
            <a:endParaRPr lang="en-IE" sz="3200"/>
          </a:p>
        </p:txBody>
      </p:sp>
      <p:sp>
        <p:nvSpPr>
          <p:cNvPr id="3" name="TextBox 2">
            <a:extLst>
              <a:ext uri="{FF2B5EF4-FFF2-40B4-BE49-F238E27FC236}">
                <a16:creationId xmlns:a16="http://schemas.microsoft.com/office/drawing/2014/main" id="{E58C2385-9648-05BF-73F7-928B199F13A6}"/>
              </a:ext>
            </a:extLst>
          </p:cNvPr>
          <p:cNvSpPr txBox="1"/>
          <p:nvPr/>
        </p:nvSpPr>
        <p:spPr>
          <a:xfrm>
            <a:off x="739179" y="1164931"/>
            <a:ext cx="7763303" cy="5429348"/>
          </a:xfrm>
          <a:prstGeom prst="rect">
            <a:avLst/>
          </a:prstGeom>
          <a:noFill/>
          <a:ln>
            <a:noFill/>
          </a:ln>
        </p:spPr>
        <p:txBody>
          <a:bodyPr wrap="square" lIns="91440" tIns="180000" rIns="91440" bIns="4572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vl2pPr lvl="1">
              <a:defRPr/>
            </a:lvl2pPr>
          </a:lstStyle>
          <a:p>
            <a:r>
              <a:rPr lang="en-US" b="1"/>
              <a:t>Broad toolbox to build comprehensive packages</a:t>
            </a:r>
            <a:r>
              <a:rPr lang="en-US"/>
              <a:t>, further supporting </a:t>
            </a:r>
            <a:r>
              <a:rPr lang="en-IE"/>
              <a:t>Global Gateway, including: </a:t>
            </a:r>
            <a:endParaRPr lang="en-US">
              <a:cs typeface="Arial"/>
            </a:endParaRPr>
          </a:p>
          <a:p>
            <a:pPr marL="914400" lvl="3" indent="-285750">
              <a:buFont typeface="Courier New" panose="02070309020205020404" pitchFamily="49" charset="0"/>
              <a:buChar char="o"/>
            </a:pPr>
            <a:r>
              <a:rPr lang="en-IE">
                <a:cs typeface="Arial"/>
              </a:rPr>
              <a:t>Budgetary guarantee and blending</a:t>
            </a:r>
          </a:p>
          <a:p>
            <a:pPr marL="914400" lvl="3" indent="-285750">
              <a:buFont typeface="Courier New" panose="02070309020205020404" pitchFamily="49" charset="0"/>
              <a:buChar char="o"/>
            </a:pPr>
            <a:r>
              <a:rPr lang="en-IE">
                <a:cs typeface="Arial"/>
              </a:rPr>
              <a:t>Policy-based loans</a:t>
            </a:r>
            <a:endParaRPr lang="en-US">
              <a:cs typeface="Arial"/>
            </a:endParaRPr>
          </a:p>
          <a:p>
            <a:pPr marL="914400" lvl="3" indent="-285750">
              <a:buFont typeface="Courier New" panose="02070309020205020404" pitchFamily="49" charset="0"/>
              <a:buChar char="o"/>
            </a:pPr>
            <a:r>
              <a:rPr lang="en-IE">
                <a:cs typeface="Arial"/>
              </a:rPr>
              <a:t>Direct awards to EU companies </a:t>
            </a:r>
          </a:p>
          <a:p>
            <a:pPr marL="914400" lvl="3" indent="-285750">
              <a:buFont typeface="Courier New" panose="02070309020205020404" pitchFamily="49" charset="0"/>
              <a:buChar char="o"/>
            </a:pPr>
            <a:r>
              <a:rPr lang="en-IE">
                <a:cs typeface="Arial"/>
              </a:rPr>
              <a:t>Macro-financial assistance</a:t>
            </a:r>
          </a:p>
          <a:p>
            <a:r>
              <a:rPr lang="en-IE" b="1"/>
              <a:t>Streamlined guarantee and blending framework </a:t>
            </a:r>
          </a:p>
          <a:p>
            <a:pPr marL="914400" lvl="3" indent="-285750">
              <a:buFont typeface="Courier New" panose="02070309020205020404" pitchFamily="49" charset="0"/>
              <a:buChar char="o"/>
            </a:pPr>
            <a:r>
              <a:rPr lang="en-IE">
                <a:cs typeface="Arial"/>
              </a:rPr>
              <a:t>Level-playing field</a:t>
            </a:r>
          </a:p>
          <a:p>
            <a:pPr marL="914400" lvl="3" indent="-285750">
              <a:buFont typeface="Courier New" panose="02070309020205020404" pitchFamily="49" charset="0"/>
              <a:buChar char="o"/>
            </a:pPr>
            <a:r>
              <a:rPr lang="en-IE">
                <a:cs typeface="Arial"/>
              </a:rPr>
              <a:t>No separate objectives</a:t>
            </a:r>
          </a:p>
          <a:p>
            <a:pPr marL="914400" lvl="3" indent="-285750">
              <a:buFont typeface="Courier New" panose="02070309020205020404" pitchFamily="49" charset="0"/>
              <a:buChar char="o"/>
            </a:pPr>
            <a:r>
              <a:rPr lang="en-IE">
                <a:cs typeface="Arial"/>
              </a:rPr>
              <a:t>Global Europe Investment Board</a:t>
            </a:r>
          </a:p>
          <a:p>
            <a:r>
              <a:rPr lang="en-IE" b="1"/>
              <a:t>Stronger promotion of European interests </a:t>
            </a:r>
            <a:endParaRPr lang="en-IE" b="1">
              <a:cs typeface="Arial"/>
            </a:endParaRPr>
          </a:p>
          <a:p>
            <a:pPr marL="914400" lvl="3" indent="-285750">
              <a:buFont typeface="Courier New" panose="02070309020205020404" pitchFamily="49" charset="0"/>
              <a:buChar char="o"/>
            </a:pPr>
            <a:r>
              <a:rPr lang="en-IE">
                <a:cs typeface="Arial"/>
              </a:rPr>
              <a:t>Revised eligibility rules (restriction possible for EU’s strategic interests </a:t>
            </a:r>
            <a:r>
              <a:rPr lang="en-US">
                <a:cs typeface="Arial"/>
              </a:rPr>
              <a:t>in direct and indirect management)</a:t>
            </a:r>
            <a:endParaRPr lang="en-IE">
              <a:cs typeface="Arial"/>
            </a:endParaRPr>
          </a:p>
          <a:p>
            <a:pPr marL="914400" lvl="3" indent="-285750">
              <a:buFont typeface="Courier New" panose="02070309020205020404" pitchFamily="49" charset="0"/>
              <a:buChar char="o"/>
            </a:pPr>
            <a:r>
              <a:rPr lang="en-IE">
                <a:cs typeface="Arial"/>
              </a:rPr>
              <a:t>European preference extended to all indirect management</a:t>
            </a:r>
          </a:p>
          <a:p>
            <a:pPr marL="914400" lvl="3" indent="-285750">
              <a:buFont typeface="Courier New" panose="02070309020205020404" pitchFamily="49" charset="0"/>
              <a:buChar char="o"/>
            </a:pPr>
            <a:endParaRPr lang="en-IE">
              <a:cs typeface="Arial"/>
            </a:endParaRPr>
          </a:p>
          <a:p>
            <a:pPr marL="914400" lvl="3" indent="-285750">
              <a:buFont typeface="Courier New" panose="02070309020205020404" pitchFamily="49" charset="0"/>
              <a:buChar char="o"/>
            </a:pPr>
            <a:endParaRPr lang="en-IE">
              <a:cs typeface="Arial"/>
            </a:endParaRPr>
          </a:p>
        </p:txBody>
      </p:sp>
    </p:spTree>
    <p:extLst>
      <p:ext uri="{BB962C8B-B14F-4D97-AF65-F5344CB8AC3E}">
        <p14:creationId xmlns:p14="http://schemas.microsoft.com/office/powerpoint/2010/main" val="2202550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D45CC-32BE-B54E-6E1E-8E4BD8FF4C88}"/>
              </a:ext>
            </a:extLst>
          </p:cNvPr>
          <p:cNvSpPr>
            <a:spLocks noGrp="1"/>
          </p:cNvSpPr>
          <p:nvPr>
            <p:ph type="title"/>
          </p:nvPr>
        </p:nvSpPr>
        <p:spPr>
          <a:xfrm>
            <a:off x="728042" y="115217"/>
            <a:ext cx="7886700" cy="782357"/>
          </a:xfrm>
        </p:spPr>
        <p:txBody>
          <a:bodyPr/>
          <a:lstStyle/>
          <a:p>
            <a:r>
              <a:rPr lang="en-IE"/>
              <a:t>Financial framework</a:t>
            </a:r>
          </a:p>
        </p:txBody>
      </p:sp>
      <p:pic>
        <p:nvPicPr>
          <p:cNvPr id="4" name="Picture 3" descr="A map of the world with different colored circles&#10;&#10;AI-generated content may be incorrect.">
            <a:extLst>
              <a:ext uri="{FF2B5EF4-FFF2-40B4-BE49-F238E27FC236}">
                <a16:creationId xmlns:a16="http://schemas.microsoft.com/office/drawing/2014/main" id="{DC8BF9F1-554E-9987-18B4-C146F60C4816}"/>
              </a:ext>
            </a:extLst>
          </p:cNvPr>
          <p:cNvPicPr>
            <a:picLocks noChangeAspect="1"/>
          </p:cNvPicPr>
          <p:nvPr/>
        </p:nvPicPr>
        <p:blipFill>
          <a:blip r:embed="rId2"/>
          <a:stretch>
            <a:fillRect/>
          </a:stretch>
        </p:blipFill>
        <p:spPr>
          <a:xfrm>
            <a:off x="534391" y="1614196"/>
            <a:ext cx="8156863" cy="4385388"/>
          </a:xfrm>
          <a:prstGeom prst="rect">
            <a:avLst/>
          </a:prstGeom>
        </p:spPr>
      </p:pic>
      <p:sp>
        <p:nvSpPr>
          <p:cNvPr id="6" name="TextBox 5">
            <a:extLst>
              <a:ext uri="{FF2B5EF4-FFF2-40B4-BE49-F238E27FC236}">
                <a16:creationId xmlns:a16="http://schemas.microsoft.com/office/drawing/2014/main" id="{611134D2-BC3A-3B8A-A227-65A76C840EC5}"/>
              </a:ext>
            </a:extLst>
          </p:cNvPr>
          <p:cNvSpPr txBox="1"/>
          <p:nvPr/>
        </p:nvSpPr>
        <p:spPr>
          <a:xfrm>
            <a:off x="928085" y="1357399"/>
            <a:ext cx="2508581" cy="540275"/>
          </a:xfrm>
          <a:prstGeom prst="rect">
            <a:avLst/>
          </a:prstGeom>
          <a:solidFill>
            <a:schemeClr val="bg1"/>
          </a:solidFill>
          <a:ln>
            <a:solidFill>
              <a:schemeClr val="tx1">
                <a:lumMod val="40000"/>
                <a:lumOff val="60000"/>
              </a:schemeClr>
            </a:solidFill>
          </a:ln>
        </p:spPr>
        <p:txBody>
          <a:bodyPr wrap="square" lIns="68580" tIns="135000" rIns="68580" bIns="34290" rtlCol="0" anchor="t">
            <a:spAutoFit/>
          </a:bodyPr>
          <a:lstStyle/>
          <a:p>
            <a:pPr algn="ctr">
              <a:spcAft>
                <a:spcPts val="450"/>
              </a:spcAft>
            </a:pPr>
            <a:r>
              <a:rPr lang="en-IE" sz="1200" b="1">
                <a:solidFill>
                  <a:schemeClr val="tx1">
                    <a:lumMod val="50000"/>
                  </a:schemeClr>
                </a:solidFill>
                <a:latin typeface="Aptos Display"/>
              </a:rPr>
              <a:t>EUR 200 billion for Global Europe, including EUR 25 billion for HUMA</a:t>
            </a:r>
          </a:p>
        </p:txBody>
      </p:sp>
      <p:sp>
        <p:nvSpPr>
          <p:cNvPr id="7" name="TextBox 3">
            <a:extLst>
              <a:ext uri="{FF2B5EF4-FFF2-40B4-BE49-F238E27FC236}">
                <a16:creationId xmlns:a16="http://schemas.microsoft.com/office/drawing/2014/main" id="{0208B989-F3D2-2F3F-580B-D6C11CC6F2D9}"/>
              </a:ext>
            </a:extLst>
          </p:cNvPr>
          <p:cNvSpPr txBox="1"/>
          <p:nvPr/>
        </p:nvSpPr>
        <p:spPr>
          <a:xfrm>
            <a:off x="5746536" y="1389208"/>
            <a:ext cx="2182011" cy="540275"/>
          </a:xfrm>
          <a:prstGeom prst="rect">
            <a:avLst/>
          </a:prstGeom>
          <a:solidFill>
            <a:schemeClr val="bg1"/>
          </a:solidFill>
          <a:ln>
            <a:solidFill>
              <a:schemeClr val="tx1">
                <a:lumMod val="40000"/>
                <a:lumOff val="60000"/>
              </a:schemeClr>
            </a:solidFill>
          </a:ln>
        </p:spPr>
        <p:txBody>
          <a:bodyPr wrap="square" lIns="68580" tIns="135000" rIns="68580" bIns="3429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450"/>
              </a:spcAft>
            </a:pPr>
            <a:r>
              <a:rPr lang="en-IE" sz="1200" b="1">
                <a:solidFill>
                  <a:schemeClr val="tx1">
                    <a:lumMod val="50000"/>
                  </a:schemeClr>
                </a:solidFill>
                <a:latin typeface="Aptos Display"/>
              </a:rPr>
              <a:t>EUR 100 billion Ukraine Reserve</a:t>
            </a:r>
          </a:p>
        </p:txBody>
      </p:sp>
    </p:spTree>
    <p:extLst>
      <p:ext uri="{BB962C8B-B14F-4D97-AF65-F5344CB8AC3E}">
        <p14:creationId xmlns:p14="http://schemas.microsoft.com/office/powerpoint/2010/main" val="1831743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F73FB-749B-4A55-7661-EDC5B33EF6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2E8832-9DB8-0E89-8954-71500B936734}"/>
              </a:ext>
            </a:extLst>
          </p:cNvPr>
          <p:cNvSpPr>
            <a:spLocks noGrp="1"/>
          </p:cNvSpPr>
          <p:nvPr>
            <p:ph type="title"/>
          </p:nvPr>
        </p:nvSpPr>
        <p:spPr>
          <a:xfrm>
            <a:off x="699761" y="160493"/>
            <a:ext cx="7886700" cy="782357"/>
          </a:xfrm>
        </p:spPr>
        <p:txBody>
          <a:bodyPr/>
          <a:lstStyle/>
          <a:p>
            <a:r>
              <a:rPr lang="fr-BE" sz="3200">
                <a:cs typeface="Arial"/>
              </a:rPr>
              <a:t>F</a:t>
            </a:r>
            <a:r>
              <a:rPr lang="en-IE" sz="3200" err="1">
                <a:cs typeface="Arial"/>
              </a:rPr>
              <a:t>inancial</a:t>
            </a:r>
            <a:r>
              <a:rPr lang="en-IE" sz="3200">
                <a:cs typeface="Arial"/>
              </a:rPr>
              <a:t> framework – Ukraine reserve</a:t>
            </a:r>
          </a:p>
        </p:txBody>
      </p:sp>
      <p:sp>
        <p:nvSpPr>
          <p:cNvPr id="3" name="TextBox 2">
            <a:extLst>
              <a:ext uri="{FF2B5EF4-FFF2-40B4-BE49-F238E27FC236}">
                <a16:creationId xmlns:a16="http://schemas.microsoft.com/office/drawing/2014/main" id="{1FCE52C1-9AE3-B636-E551-3B5AC8AD4CD0}"/>
              </a:ext>
            </a:extLst>
          </p:cNvPr>
          <p:cNvSpPr txBox="1"/>
          <p:nvPr/>
        </p:nvSpPr>
        <p:spPr>
          <a:xfrm>
            <a:off x="737674" y="1354711"/>
            <a:ext cx="7968581" cy="4490630"/>
          </a:xfrm>
          <a:prstGeom prst="rect">
            <a:avLst/>
          </a:prstGeom>
          <a:noFill/>
        </p:spPr>
        <p:txBody>
          <a:bodyPr wrap="square" lIns="91440" tIns="180000" rIns="91440" bIns="4572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pPr>
              <a:spcBef>
                <a:spcPts val="0"/>
              </a:spcBef>
              <a:spcAft>
                <a:spcPts val="0"/>
              </a:spcAft>
            </a:pPr>
            <a:r>
              <a:rPr lang="en-GB" b="1">
                <a:ea typeface="+mn-lt"/>
                <a:cs typeface="+mn-lt"/>
              </a:rPr>
              <a:t>Maximum amount </a:t>
            </a:r>
            <a:r>
              <a:rPr lang="en-GB">
                <a:ea typeface="+mn-lt"/>
                <a:cs typeface="+mn-lt"/>
              </a:rPr>
              <a:t>made available to Ukraine, in the form of loans and/or other financial resources (incl. non-repayable support, financial instruments, provisioning of budgetary guarantee) </a:t>
            </a:r>
            <a:r>
              <a:rPr lang="en-GB" b="1">
                <a:ea typeface="+mn-lt"/>
                <a:cs typeface="+mn-lt"/>
              </a:rPr>
              <a:t>set at EUR 100 billion</a:t>
            </a:r>
            <a:r>
              <a:rPr lang="en-GB">
                <a:ea typeface="+mn-lt"/>
                <a:cs typeface="+mn-lt"/>
              </a:rPr>
              <a:t>.</a:t>
            </a:r>
          </a:p>
          <a:p>
            <a:pPr>
              <a:spcBef>
                <a:spcPts val="0"/>
              </a:spcBef>
              <a:spcAft>
                <a:spcPts val="0"/>
              </a:spcAft>
            </a:pPr>
            <a:endParaRPr lang="en-IE" sz="900">
              <a:cs typeface="Arial"/>
            </a:endParaRPr>
          </a:p>
          <a:p>
            <a:pPr marL="817200" lvl="2" indent="-285750">
              <a:buFont typeface="Courier New" panose="02070309020205020404" pitchFamily="49" charset="0"/>
              <a:buChar char="o"/>
            </a:pPr>
            <a:r>
              <a:rPr lang="en-US" b="1">
                <a:ea typeface="+mn-lt"/>
                <a:cs typeface="+mn-lt"/>
              </a:rPr>
              <a:t>Up to EUR 100 billion of financial resources</a:t>
            </a:r>
            <a:r>
              <a:rPr lang="en-US">
                <a:ea typeface="+mn-lt"/>
                <a:cs typeface="+mn-lt"/>
              </a:rPr>
              <a:t> sourced from the Ukraine Reserve </a:t>
            </a:r>
            <a:r>
              <a:rPr lang="en-US" b="1">
                <a:ea typeface="+mn-lt"/>
                <a:cs typeface="+mn-lt"/>
              </a:rPr>
              <a:t>over and above the MFF ceilings</a:t>
            </a:r>
            <a:r>
              <a:rPr lang="en-US">
                <a:ea typeface="+mn-lt"/>
                <a:cs typeface="+mn-lt"/>
              </a:rPr>
              <a:t> and mobilised</a:t>
            </a:r>
            <a:r>
              <a:rPr lang="en-US" b="1">
                <a:ea typeface="+mn-lt"/>
                <a:cs typeface="+mn-lt"/>
              </a:rPr>
              <a:t>  </a:t>
            </a:r>
            <a:r>
              <a:rPr lang="en-US">
                <a:ea typeface="+mn-lt"/>
                <a:cs typeface="+mn-lt"/>
              </a:rPr>
              <a:t>through the annual budget procedure.</a:t>
            </a:r>
          </a:p>
          <a:p>
            <a:pPr marL="817200" lvl="2" indent="-285750">
              <a:buFont typeface="Courier New" panose="02070309020205020404" pitchFamily="49" charset="0"/>
              <a:buChar char="o"/>
            </a:pPr>
            <a:endParaRPr lang="en-IE" sz="900">
              <a:cs typeface="Arial"/>
            </a:endParaRPr>
          </a:p>
          <a:p>
            <a:pPr marL="817200" lvl="2" indent="-285750">
              <a:buFont typeface="Courier New" panose="02070309020205020404" pitchFamily="49" charset="0"/>
              <a:buChar char="o"/>
            </a:pPr>
            <a:r>
              <a:rPr lang="en-US" b="1">
                <a:ea typeface="+mn-lt"/>
                <a:cs typeface="+mn-lt"/>
              </a:rPr>
              <a:t>Loans to Ukraine backed by the headroom </a:t>
            </a:r>
            <a:r>
              <a:rPr lang="en-US">
                <a:ea typeface="+mn-lt"/>
                <a:cs typeface="+mn-lt"/>
              </a:rPr>
              <a:t>(no provisioning rate) for up to EUR 100 billion.</a:t>
            </a:r>
            <a:endParaRPr lang="en-IE"/>
          </a:p>
          <a:p>
            <a:pPr>
              <a:spcAft>
                <a:spcPts val="600"/>
              </a:spcAft>
            </a:pPr>
            <a:r>
              <a:rPr lang="en-GB" b="1">
                <a:ea typeface="+mn-lt"/>
                <a:cs typeface="+mn-lt"/>
              </a:rPr>
              <a:t>Support to Ukraine in the form of a budgetary guarantee up to </a:t>
            </a:r>
            <a:r>
              <a:rPr lang="en-US" b="1">
                <a:ea typeface="+mn-lt"/>
                <a:cs typeface="+mn-lt"/>
              </a:rPr>
              <a:t>EUR 48 billion </a:t>
            </a:r>
            <a:r>
              <a:rPr lang="en-US">
                <a:ea typeface="+mn-lt"/>
                <a:cs typeface="+mn-lt"/>
              </a:rPr>
              <a:t>(provisioned from the Ukraine Reserve at a rate initially set at 70%)</a:t>
            </a:r>
            <a:endParaRPr lang="en-US">
              <a:cs typeface="Arial"/>
            </a:endParaRPr>
          </a:p>
          <a:p>
            <a:pPr>
              <a:spcAft>
                <a:spcPts val="600"/>
              </a:spcAft>
            </a:pPr>
            <a:r>
              <a:rPr lang="en-US">
                <a:ea typeface="+mn-lt"/>
                <a:cs typeface="+mn-lt"/>
              </a:rPr>
              <a:t>Financial resources of the Ukraine Reserve to be used to provide support to Ukraine under INSC-D.</a:t>
            </a:r>
            <a:endParaRPr lang="en-IE"/>
          </a:p>
        </p:txBody>
      </p:sp>
    </p:spTree>
    <p:extLst>
      <p:ext uri="{BB962C8B-B14F-4D97-AF65-F5344CB8AC3E}">
        <p14:creationId xmlns:p14="http://schemas.microsoft.com/office/powerpoint/2010/main" val="1821444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B99AF-772C-536A-F90D-9E830D93F1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31A29-10F1-455A-2850-94DF4F73A034}"/>
              </a:ext>
            </a:extLst>
          </p:cNvPr>
          <p:cNvSpPr>
            <a:spLocks noGrp="1"/>
          </p:cNvSpPr>
          <p:nvPr>
            <p:ph type="title"/>
          </p:nvPr>
        </p:nvSpPr>
        <p:spPr>
          <a:xfrm>
            <a:off x="699761" y="160493"/>
            <a:ext cx="7886700" cy="782357"/>
          </a:xfrm>
        </p:spPr>
        <p:txBody>
          <a:bodyPr/>
          <a:lstStyle/>
          <a:p>
            <a:r>
              <a:rPr lang="fr-BE" sz="3200">
                <a:cs typeface="Arial"/>
              </a:rPr>
              <a:t>Structure of Global Europe</a:t>
            </a:r>
          </a:p>
        </p:txBody>
      </p:sp>
      <p:sp>
        <p:nvSpPr>
          <p:cNvPr id="3" name="TextBox 2">
            <a:extLst>
              <a:ext uri="{FF2B5EF4-FFF2-40B4-BE49-F238E27FC236}">
                <a16:creationId xmlns:a16="http://schemas.microsoft.com/office/drawing/2014/main" id="{0CC31C43-1010-FA0A-2152-2B209AFF3B12}"/>
              </a:ext>
            </a:extLst>
          </p:cNvPr>
          <p:cNvSpPr txBox="1"/>
          <p:nvPr/>
        </p:nvSpPr>
        <p:spPr>
          <a:xfrm>
            <a:off x="699761" y="942850"/>
            <a:ext cx="7968581" cy="5521681"/>
          </a:xfrm>
          <a:prstGeom prst="rect">
            <a:avLst/>
          </a:prstGeom>
          <a:noFill/>
        </p:spPr>
        <p:txBody>
          <a:bodyPr wrap="square" lIns="91440" tIns="180000" rIns="91440" bIns="4572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pPr marL="0" indent="0">
              <a:spcBef>
                <a:spcPts val="0"/>
              </a:spcBef>
              <a:spcAft>
                <a:spcPts val="0"/>
              </a:spcAft>
              <a:buNone/>
            </a:pPr>
            <a:r>
              <a:rPr lang="en-US" b="1">
                <a:solidFill>
                  <a:schemeClr val="tx1">
                    <a:lumMod val="50000"/>
                  </a:schemeClr>
                </a:solidFill>
                <a:latin typeface="Aptos Display"/>
              </a:rPr>
              <a:t>TITLE I: General Provisions (Article 1 - 12)</a:t>
            </a:r>
            <a:endParaRPr lang="en-US">
              <a:solidFill>
                <a:schemeClr val="tx1">
                  <a:lumMod val="50000"/>
                </a:schemeClr>
              </a:solidFill>
              <a:latin typeface="Aptos Display"/>
            </a:endParaRPr>
          </a:p>
          <a:p>
            <a:pPr>
              <a:spcBef>
                <a:spcPts val="0"/>
              </a:spcBef>
              <a:spcAft>
                <a:spcPts val="0"/>
              </a:spcAft>
            </a:pPr>
            <a:r>
              <a:rPr lang="en-US">
                <a:solidFill>
                  <a:schemeClr val="tx1">
                    <a:lumMod val="50000"/>
                  </a:schemeClr>
                </a:solidFill>
                <a:latin typeface="Aptos Display"/>
              </a:rPr>
              <a:t>Definitions, scope and structure, objectives, coherence, budget, general principles</a:t>
            </a:r>
          </a:p>
          <a:p>
            <a:pPr marL="0" indent="0">
              <a:spcBef>
                <a:spcPts val="0"/>
              </a:spcBef>
              <a:spcAft>
                <a:spcPts val="0"/>
              </a:spcAft>
              <a:buNone/>
            </a:pPr>
            <a:endParaRPr lang="en-US" sz="600" b="1">
              <a:latin typeface="Aptos Display"/>
            </a:endParaRPr>
          </a:p>
          <a:p>
            <a:pPr marL="0" indent="0">
              <a:spcBef>
                <a:spcPts val="0"/>
              </a:spcBef>
              <a:spcAft>
                <a:spcPts val="0"/>
              </a:spcAft>
              <a:buNone/>
            </a:pPr>
            <a:r>
              <a:rPr lang="en-US" b="1">
                <a:solidFill>
                  <a:schemeClr val="tx1">
                    <a:lumMod val="50000"/>
                  </a:schemeClr>
                </a:solidFill>
                <a:latin typeface="Aptos Display"/>
              </a:rPr>
              <a:t>TITLE II: Implementation of the instrument </a:t>
            </a:r>
          </a:p>
          <a:p>
            <a:pPr>
              <a:spcBef>
                <a:spcPts val="0"/>
              </a:spcBef>
              <a:spcAft>
                <a:spcPts val="0"/>
              </a:spcAft>
              <a:buFont typeface="Courier New" panose="02070309020205020404" pitchFamily="49" charset="0"/>
              <a:buChar char="o"/>
            </a:pPr>
            <a:r>
              <a:rPr lang="en-US" b="1">
                <a:solidFill>
                  <a:schemeClr val="tx1">
                    <a:lumMod val="50000"/>
                  </a:schemeClr>
                </a:solidFill>
                <a:latin typeface="Aptos Display"/>
              </a:rPr>
              <a:t>Chapter I: General programming provisions (Article 13 - 17) </a:t>
            </a:r>
            <a:r>
              <a:rPr lang="en-US">
                <a:solidFill>
                  <a:schemeClr val="tx1">
                    <a:lumMod val="50000"/>
                  </a:schemeClr>
                </a:solidFill>
                <a:latin typeface="Aptos Display"/>
              </a:rPr>
              <a:t>on multiannual programming, principles for geographic </a:t>
            </a:r>
            <a:r>
              <a:rPr lang="en-US" err="1">
                <a:solidFill>
                  <a:schemeClr val="tx1">
                    <a:lumMod val="50000"/>
                  </a:schemeClr>
                </a:solidFill>
                <a:latin typeface="Aptos Display"/>
              </a:rPr>
              <a:t>programmes</a:t>
            </a:r>
            <a:r>
              <a:rPr lang="en-US">
                <a:solidFill>
                  <a:schemeClr val="tx1">
                    <a:lumMod val="50000"/>
                  </a:schemeClr>
                </a:solidFill>
                <a:latin typeface="Aptos Display"/>
              </a:rPr>
              <a:t>, the content of programming documents, and the procedure for adopting them</a:t>
            </a:r>
          </a:p>
          <a:p>
            <a:pPr>
              <a:spcBef>
                <a:spcPts val="0"/>
              </a:spcBef>
              <a:spcAft>
                <a:spcPts val="0"/>
              </a:spcAft>
              <a:buFont typeface="Courier New" panose="02070309020205020404" pitchFamily="49" charset="0"/>
              <a:buChar char="o"/>
            </a:pPr>
            <a:r>
              <a:rPr lang="en-US" b="1">
                <a:solidFill>
                  <a:schemeClr val="tx1">
                    <a:lumMod val="50000"/>
                  </a:schemeClr>
                </a:solidFill>
                <a:latin typeface="Aptos Display"/>
              </a:rPr>
              <a:t>Chapter II: </a:t>
            </a:r>
            <a:r>
              <a:rPr lang="en-IE" b="1">
                <a:solidFill>
                  <a:schemeClr val="tx1">
                    <a:lumMod val="50000"/>
                  </a:schemeClr>
                </a:solidFill>
                <a:latin typeface="Aptos Display"/>
              </a:rPr>
              <a:t>Action plans, measures and implementation principles (Article18 - 22) </a:t>
            </a:r>
            <a:r>
              <a:rPr lang="en-IE">
                <a:solidFill>
                  <a:schemeClr val="tx1">
                    <a:lumMod val="50000"/>
                  </a:schemeClr>
                </a:solidFill>
                <a:latin typeface="Aptos Display"/>
              </a:rPr>
              <a:t>on a</a:t>
            </a:r>
            <a:r>
              <a:rPr lang="en-US" err="1">
                <a:solidFill>
                  <a:schemeClr val="tx1">
                    <a:lumMod val="50000"/>
                  </a:schemeClr>
                </a:solidFill>
                <a:latin typeface="Aptos Display"/>
              </a:rPr>
              <a:t>ction</a:t>
            </a:r>
            <a:r>
              <a:rPr lang="en-US">
                <a:solidFill>
                  <a:schemeClr val="tx1">
                    <a:lumMod val="50000"/>
                  </a:schemeClr>
                </a:solidFill>
                <a:latin typeface="Aptos Display"/>
              </a:rPr>
              <a:t> plans and measures which can be adopted, and the respective procedures, eligibility rules and flexibilities.  </a:t>
            </a:r>
          </a:p>
          <a:p>
            <a:pPr>
              <a:spcBef>
                <a:spcPts val="0"/>
              </a:spcBef>
              <a:spcAft>
                <a:spcPts val="0"/>
              </a:spcAft>
              <a:buFont typeface="Courier New" panose="02070309020205020404" pitchFamily="49" charset="0"/>
              <a:buChar char="o"/>
            </a:pPr>
            <a:r>
              <a:rPr lang="en-US" b="1">
                <a:solidFill>
                  <a:schemeClr val="tx1">
                    <a:lumMod val="50000"/>
                  </a:schemeClr>
                </a:solidFill>
                <a:latin typeface="Aptos Display"/>
              </a:rPr>
              <a:t>Chapter III: </a:t>
            </a:r>
            <a:r>
              <a:rPr lang="en-IE" b="1">
                <a:solidFill>
                  <a:schemeClr val="tx1">
                    <a:lumMod val="50000"/>
                  </a:schemeClr>
                </a:solidFill>
                <a:latin typeface="Aptos Display"/>
              </a:rPr>
              <a:t>Implementation toolbox </a:t>
            </a:r>
            <a:r>
              <a:rPr lang="fr-FR" b="1">
                <a:solidFill>
                  <a:schemeClr val="tx1">
                    <a:lumMod val="50000"/>
                  </a:schemeClr>
                </a:solidFill>
                <a:latin typeface="Aptos Display"/>
              </a:rPr>
              <a:t>(Article 23 - 28) </a:t>
            </a:r>
            <a:r>
              <a:rPr lang="fr-FR">
                <a:solidFill>
                  <a:schemeClr val="tx1">
                    <a:lumMod val="50000"/>
                  </a:schemeClr>
                </a:solidFill>
                <a:latin typeface="Aptos Display"/>
              </a:rPr>
              <a:t>on a</a:t>
            </a:r>
            <a:r>
              <a:rPr lang="en-US" err="1">
                <a:solidFill>
                  <a:schemeClr val="tx1">
                    <a:lumMod val="50000"/>
                  </a:schemeClr>
                </a:solidFill>
                <a:latin typeface="Aptos Display"/>
              </a:rPr>
              <a:t>vailable</a:t>
            </a:r>
            <a:r>
              <a:rPr lang="en-US">
                <a:solidFill>
                  <a:schemeClr val="tx1">
                    <a:lumMod val="50000"/>
                  </a:schemeClr>
                </a:solidFill>
                <a:latin typeface="Aptos Display"/>
              </a:rPr>
              <a:t> tools to deliver against the objectives of the Instrument, notably budgetary guarantees, blending and financial assistance.</a:t>
            </a:r>
          </a:p>
          <a:p>
            <a:pPr>
              <a:spcBef>
                <a:spcPts val="0"/>
              </a:spcBef>
              <a:spcAft>
                <a:spcPts val="0"/>
              </a:spcAft>
            </a:pPr>
            <a:endParaRPr lang="en-US" sz="600">
              <a:solidFill>
                <a:schemeClr val="tx1">
                  <a:lumMod val="50000"/>
                </a:schemeClr>
              </a:solidFill>
              <a:latin typeface="Aptos Display"/>
            </a:endParaRPr>
          </a:p>
          <a:p>
            <a:pPr marL="0" indent="0">
              <a:spcBef>
                <a:spcPts val="0"/>
              </a:spcBef>
              <a:spcAft>
                <a:spcPts val="0"/>
              </a:spcAft>
              <a:buNone/>
            </a:pPr>
            <a:r>
              <a:rPr lang="en-US" b="1">
                <a:solidFill>
                  <a:schemeClr val="tx1">
                    <a:lumMod val="50000"/>
                  </a:schemeClr>
                </a:solidFill>
                <a:latin typeface="Aptos Display"/>
              </a:rPr>
              <a:t>TITLE III: Final Provisions (Article 29 - 35)</a:t>
            </a:r>
          </a:p>
          <a:p>
            <a:pPr>
              <a:spcBef>
                <a:spcPts val="0"/>
              </a:spcBef>
              <a:spcAft>
                <a:spcPts val="0"/>
              </a:spcAft>
            </a:pPr>
            <a:r>
              <a:rPr lang="en-US">
                <a:solidFill>
                  <a:schemeClr val="tx1">
                    <a:lumMod val="50000"/>
                  </a:schemeClr>
                </a:solidFill>
                <a:latin typeface="Aptos Display"/>
              </a:rPr>
              <a:t>Delegation of powers, committee procedure, transitional provisions, EEAS clause, and entry into force</a:t>
            </a:r>
          </a:p>
          <a:p>
            <a:pPr>
              <a:spcBef>
                <a:spcPts val="0"/>
              </a:spcBef>
              <a:spcAft>
                <a:spcPts val="0"/>
              </a:spcAft>
            </a:pPr>
            <a:r>
              <a:rPr lang="en-US">
                <a:solidFill>
                  <a:schemeClr val="tx1">
                    <a:lumMod val="50000"/>
                  </a:schemeClr>
                </a:solidFill>
                <a:latin typeface="Aptos Display"/>
              </a:rPr>
              <a:t>Implementing rules for the Europe pillar: common rules for pre-accession assistance and facility-type performance-based plans</a:t>
            </a:r>
          </a:p>
        </p:txBody>
      </p:sp>
    </p:spTree>
    <p:extLst>
      <p:ext uri="{BB962C8B-B14F-4D97-AF65-F5344CB8AC3E}">
        <p14:creationId xmlns:p14="http://schemas.microsoft.com/office/powerpoint/2010/main" val="740749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A55E8-602A-66C8-6F2C-A3C6FEF791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232AB3-19AC-FD7D-2DE5-4402081C3C7E}"/>
              </a:ext>
            </a:extLst>
          </p:cNvPr>
          <p:cNvSpPr>
            <a:spLocks noGrp="1"/>
          </p:cNvSpPr>
          <p:nvPr>
            <p:ph type="title"/>
          </p:nvPr>
        </p:nvSpPr>
        <p:spPr>
          <a:xfrm>
            <a:off x="699761" y="160493"/>
            <a:ext cx="7886700" cy="782357"/>
          </a:xfrm>
        </p:spPr>
        <p:txBody>
          <a:bodyPr/>
          <a:lstStyle/>
          <a:p>
            <a:r>
              <a:rPr lang="en-US" sz="2800">
                <a:cs typeface="Arial"/>
              </a:rPr>
              <a:t>Title I - General Provisions – Objectives and principles</a:t>
            </a:r>
            <a:endParaRPr lang="fr-BE" sz="2800">
              <a:cs typeface="Arial"/>
            </a:endParaRPr>
          </a:p>
        </p:txBody>
      </p:sp>
      <p:graphicFrame>
        <p:nvGraphicFramePr>
          <p:cNvPr id="4" name="Diagram 3">
            <a:extLst>
              <a:ext uri="{FF2B5EF4-FFF2-40B4-BE49-F238E27FC236}">
                <a16:creationId xmlns:a16="http://schemas.microsoft.com/office/drawing/2014/main" id="{FB912D06-5E35-969C-8550-C3D9C1514F24}"/>
              </a:ext>
            </a:extLst>
          </p:cNvPr>
          <p:cNvGraphicFramePr/>
          <p:nvPr>
            <p:extLst>
              <p:ext uri="{D42A27DB-BD31-4B8C-83A1-F6EECF244321}">
                <p14:modId xmlns:p14="http://schemas.microsoft.com/office/powerpoint/2010/main" val="225911887"/>
              </p:ext>
            </p:extLst>
          </p:nvPr>
        </p:nvGraphicFramePr>
        <p:xfrm>
          <a:off x="445326" y="2359312"/>
          <a:ext cx="2864923" cy="33518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8C819086-0CB3-6D06-6FFC-B1F950313C35}"/>
              </a:ext>
            </a:extLst>
          </p:cNvPr>
          <p:cNvSpPr txBox="1"/>
          <p:nvPr/>
        </p:nvSpPr>
        <p:spPr>
          <a:xfrm>
            <a:off x="361662" y="1824381"/>
            <a:ext cx="3030230" cy="378692"/>
          </a:xfrm>
          <a:prstGeom prst="rect">
            <a:avLst/>
          </a:prstGeom>
          <a:noFill/>
        </p:spPr>
        <p:txBody>
          <a:bodyPr rot="0" spcFirstLastPara="0" vertOverflow="overflow" horzOverflow="overflow" vert="horz" wrap="square" lIns="68580" tIns="135000" rIns="68580" bIns="34290" numCol="1" spcCol="0" rtlCol="0" fromWordArt="0" anchor="t" anchorCtr="0" forceAA="0" compatLnSpc="1">
            <a:prstTxWarp prst="textNoShape">
              <a:avLst/>
            </a:prstTxWarp>
            <a:spAutoFit/>
          </a:bodyPr>
          <a:lstStyle/>
          <a:p>
            <a:pPr>
              <a:spcAft>
                <a:spcPts val="450"/>
              </a:spcAft>
            </a:pPr>
            <a:r>
              <a:rPr lang="en-US" sz="1350" b="1">
                <a:solidFill>
                  <a:schemeClr val="tx2"/>
                </a:solidFill>
                <a:cs typeface="Arial"/>
              </a:rPr>
              <a:t>GENERAL OBJECTIVES – Article 4</a:t>
            </a:r>
            <a:endParaRPr lang="en-US" sz="1350" b="1">
              <a:solidFill>
                <a:schemeClr val="tx2"/>
              </a:solidFill>
            </a:endParaRPr>
          </a:p>
        </p:txBody>
      </p:sp>
      <p:graphicFrame>
        <p:nvGraphicFramePr>
          <p:cNvPr id="6" name="Diagram 5">
            <a:extLst>
              <a:ext uri="{FF2B5EF4-FFF2-40B4-BE49-F238E27FC236}">
                <a16:creationId xmlns:a16="http://schemas.microsoft.com/office/drawing/2014/main" id="{9ACB2E7A-4DC9-07D6-109E-BBB88BD964C9}"/>
              </a:ext>
            </a:extLst>
          </p:cNvPr>
          <p:cNvGraphicFramePr/>
          <p:nvPr>
            <p:extLst>
              <p:ext uri="{D42A27DB-BD31-4B8C-83A1-F6EECF244321}">
                <p14:modId xmlns:p14="http://schemas.microsoft.com/office/powerpoint/2010/main" val="1941606428"/>
              </p:ext>
            </p:extLst>
          </p:nvPr>
        </p:nvGraphicFramePr>
        <p:xfrm>
          <a:off x="3391892" y="2359312"/>
          <a:ext cx="5588823" cy="3456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a:extLst>
              <a:ext uri="{FF2B5EF4-FFF2-40B4-BE49-F238E27FC236}">
                <a16:creationId xmlns:a16="http://schemas.microsoft.com/office/drawing/2014/main" id="{5A0524B4-BF12-2B52-BD91-5C6CCC06EF87}"/>
              </a:ext>
            </a:extLst>
          </p:cNvPr>
          <p:cNvSpPr txBox="1"/>
          <p:nvPr/>
        </p:nvSpPr>
        <p:spPr>
          <a:xfrm>
            <a:off x="4797169" y="1824381"/>
            <a:ext cx="3413189" cy="378692"/>
          </a:xfrm>
          <a:prstGeom prst="rect">
            <a:avLst/>
          </a:prstGeom>
          <a:noFill/>
        </p:spPr>
        <p:txBody>
          <a:bodyPr rot="0" spcFirstLastPara="0" vertOverflow="overflow" horzOverflow="overflow" vert="horz" wrap="square" lIns="68580" tIns="135000" rIns="68580" bIns="34290" numCol="1" spcCol="0" rtlCol="0" fromWordArt="0" anchor="t" anchorCtr="0" forceAA="0" compatLnSpc="1">
            <a:prstTxWarp prst="textNoShape">
              <a:avLst/>
            </a:prstTxWarp>
            <a:spAutoFit/>
          </a:bodyPr>
          <a:lstStyle/>
          <a:p>
            <a:pPr>
              <a:spcAft>
                <a:spcPts val="450"/>
              </a:spcAft>
            </a:pPr>
            <a:r>
              <a:rPr lang="en-US" sz="1350" b="1">
                <a:solidFill>
                  <a:schemeClr val="tx2"/>
                </a:solidFill>
                <a:cs typeface="Arial"/>
              </a:rPr>
              <a:t>GENERAL PRINCIPLES – Article 9</a:t>
            </a:r>
            <a:endParaRPr lang="en-US" sz="1350" b="1">
              <a:solidFill>
                <a:schemeClr val="tx2"/>
              </a:solidFill>
            </a:endParaRPr>
          </a:p>
        </p:txBody>
      </p:sp>
    </p:spTree>
    <p:extLst>
      <p:ext uri="{BB962C8B-B14F-4D97-AF65-F5344CB8AC3E}">
        <p14:creationId xmlns:p14="http://schemas.microsoft.com/office/powerpoint/2010/main" val="3540394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0FA3A-D110-8835-75BB-9E9479A02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7C1692-3621-AB93-F240-8E19E49BD87D}"/>
              </a:ext>
            </a:extLst>
          </p:cNvPr>
          <p:cNvSpPr>
            <a:spLocks noGrp="1"/>
          </p:cNvSpPr>
          <p:nvPr>
            <p:ph type="title"/>
          </p:nvPr>
        </p:nvSpPr>
        <p:spPr>
          <a:xfrm>
            <a:off x="699761" y="160493"/>
            <a:ext cx="7886700" cy="782357"/>
          </a:xfrm>
        </p:spPr>
        <p:txBody>
          <a:bodyPr/>
          <a:lstStyle/>
          <a:p>
            <a:r>
              <a:rPr lang="en-US" sz="3200">
                <a:cs typeface="Arial"/>
              </a:rPr>
              <a:t>Title I - General Provisions</a:t>
            </a:r>
            <a:endParaRPr lang="fr-BE" sz="3200">
              <a:cs typeface="Arial"/>
            </a:endParaRPr>
          </a:p>
        </p:txBody>
      </p:sp>
      <p:sp>
        <p:nvSpPr>
          <p:cNvPr id="3" name="TextBox 2">
            <a:extLst>
              <a:ext uri="{FF2B5EF4-FFF2-40B4-BE49-F238E27FC236}">
                <a16:creationId xmlns:a16="http://schemas.microsoft.com/office/drawing/2014/main" id="{71D5F5BF-A883-FDF4-35CE-711FA7CF2C16}"/>
              </a:ext>
            </a:extLst>
          </p:cNvPr>
          <p:cNvSpPr txBox="1"/>
          <p:nvPr/>
        </p:nvSpPr>
        <p:spPr>
          <a:xfrm>
            <a:off x="847796" y="725083"/>
            <a:ext cx="7968581" cy="5398571"/>
          </a:xfrm>
          <a:prstGeom prst="rect">
            <a:avLst/>
          </a:prstGeom>
          <a:noFill/>
        </p:spPr>
        <p:txBody>
          <a:bodyPr wrap="square" lIns="91440" tIns="180000" rIns="91440" bIns="4572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pPr marL="0" indent="0">
              <a:spcBef>
                <a:spcPts val="0"/>
              </a:spcBef>
              <a:spcAft>
                <a:spcPts val="0"/>
              </a:spcAft>
              <a:buNone/>
            </a:pPr>
            <a:endParaRPr lang="en-US" sz="600" b="1">
              <a:latin typeface="Aptos Display"/>
            </a:endParaRPr>
          </a:p>
          <a:p>
            <a:pPr marL="0" indent="0">
              <a:spcBef>
                <a:spcPts val="0"/>
              </a:spcBef>
              <a:spcAft>
                <a:spcPts val="0"/>
              </a:spcAft>
              <a:buNone/>
            </a:pPr>
            <a:r>
              <a:rPr lang="en-IE" b="1">
                <a:solidFill>
                  <a:schemeClr val="tx1">
                    <a:lumMod val="49000"/>
                  </a:schemeClr>
                </a:solidFill>
                <a:latin typeface="Aptos Display"/>
              </a:rPr>
              <a:t>Article 10 – Mainstreaming</a:t>
            </a:r>
            <a:endParaRPr lang="en-IE">
              <a:solidFill>
                <a:schemeClr val="tx1">
                  <a:lumMod val="49000"/>
                </a:schemeClr>
              </a:solidFill>
              <a:latin typeface="Aptos Display"/>
            </a:endParaRPr>
          </a:p>
          <a:p>
            <a:pPr>
              <a:spcBef>
                <a:spcPts val="0"/>
              </a:spcBef>
              <a:spcAft>
                <a:spcPts val="0"/>
              </a:spcAft>
              <a:buFont typeface="Courier New" panose="02070309020205020404" pitchFamily="49" charset="0"/>
              <a:buChar char="o"/>
            </a:pPr>
            <a:r>
              <a:rPr lang="en-IE">
                <a:solidFill>
                  <a:schemeClr val="tx1">
                    <a:lumMod val="49000"/>
                  </a:schemeClr>
                </a:solidFill>
                <a:latin typeface="Aptos Display"/>
              </a:rPr>
              <a:t>Fight against climate change and environmental protection</a:t>
            </a:r>
          </a:p>
          <a:p>
            <a:pPr>
              <a:spcBef>
                <a:spcPts val="0"/>
              </a:spcBef>
              <a:spcAft>
                <a:spcPts val="0"/>
              </a:spcAft>
              <a:buFont typeface="Courier New" panose="02070309020205020404" pitchFamily="49" charset="0"/>
              <a:buChar char="o"/>
            </a:pPr>
            <a:r>
              <a:rPr lang="en-IE">
                <a:solidFill>
                  <a:schemeClr val="tx1">
                    <a:lumMod val="49000"/>
                  </a:schemeClr>
                </a:solidFill>
                <a:latin typeface="Aptos Display"/>
              </a:rPr>
              <a:t>Gender Equality</a:t>
            </a:r>
          </a:p>
          <a:p>
            <a:pPr>
              <a:spcBef>
                <a:spcPts val="0"/>
              </a:spcBef>
              <a:spcAft>
                <a:spcPts val="0"/>
              </a:spcAft>
              <a:buFont typeface="Courier New" panose="02070309020205020404" pitchFamily="49" charset="0"/>
              <a:buChar char="o"/>
            </a:pPr>
            <a:endParaRPr lang="en-IE" b="1">
              <a:solidFill>
                <a:schemeClr val="tx1">
                  <a:lumMod val="49000"/>
                </a:schemeClr>
              </a:solidFill>
              <a:latin typeface="Aptos Display"/>
            </a:endParaRPr>
          </a:p>
          <a:p>
            <a:pPr marL="0" indent="0">
              <a:spcBef>
                <a:spcPts val="0"/>
              </a:spcBef>
              <a:spcAft>
                <a:spcPts val="0"/>
              </a:spcAft>
              <a:buNone/>
            </a:pPr>
            <a:r>
              <a:rPr lang="en-IE" b="1">
                <a:solidFill>
                  <a:schemeClr val="tx1">
                    <a:lumMod val="49000"/>
                  </a:schemeClr>
                </a:solidFill>
                <a:latin typeface="Aptos Display"/>
              </a:rPr>
              <a:t>Article 11 – Team Europe approach</a:t>
            </a:r>
          </a:p>
          <a:p>
            <a:pPr>
              <a:spcBef>
                <a:spcPts val="0"/>
              </a:spcBef>
              <a:spcAft>
                <a:spcPts val="0"/>
              </a:spcAft>
              <a:buFont typeface="Courier New" panose="02070309020205020404" pitchFamily="49" charset="0"/>
              <a:buChar char="o"/>
            </a:pPr>
            <a:r>
              <a:rPr lang="en-IE">
                <a:solidFill>
                  <a:schemeClr val="tx1">
                    <a:lumMod val="49000"/>
                  </a:schemeClr>
                </a:solidFill>
                <a:latin typeface="Aptos Display"/>
              </a:rPr>
              <a:t>Close coordination to improve coherence and complementarity</a:t>
            </a:r>
          </a:p>
          <a:p>
            <a:pPr>
              <a:spcBef>
                <a:spcPts val="0"/>
              </a:spcBef>
              <a:spcAft>
                <a:spcPts val="0"/>
              </a:spcAft>
              <a:buFont typeface="Courier New" panose="02070309020205020404" pitchFamily="49" charset="0"/>
              <a:buChar char="o"/>
            </a:pPr>
            <a:r>
              <a:rPr lang="en-IE">
                <a:solidFill>
                  <a:schemeClr val="tx1">
                    <a:lumMod val="49000"/>
                  </a:schemeClr>
                </a:solidFill>
                <a:latin typeface="Aptos Display"/>
              </a:rPr>
              <a:t>Timely consultations and exchange of information</a:t>
            </a:r>
          </a:p>
          <a:p>
            <a:pPr>
              <a:spcBef>
                <a:spcPts val="0"/>
              </a:spcBef>
              <a:spcAft>
                <a:spcPts val="0"/>
              </a:spcAft>
              <a:buFont typeface="Courier New" panose="02070309020205020404" pitchFamily="49" charset="0"/>
              <a:buChar char="o"/>
            </a:pPr>
            <a:r>
              <a:rPr lang="en-IE">
                <a:solidFill>
                  <a:schemeClr val="tx1">
                    <a:lumMod val="49000"/>
                  </a:schemeClr>
                </a:solidFill>
                <a:latin typeface="Aptos Display"/>
              </a:rPr>
              <a:t>Joint identification, design and implementation of actions</a:t>
            </a:r>
            <a:endParaRPr lang="en-IE">
              <a:solidFill>
                <a:schemeClr val="tx1">
                  <a:lumMod val="49000"/>
                </a:schemeClr>
              </a:solidFill>
            </a:endParaRPr>
          </a:p>
          <a:p>
            <a:pPr>
              <a:spcBef>
                <a:spcPts val="0"/>
              </a:spcBef>
              <a:spcAft>
                <a:spcPts val="0"/>
              </a:spcAft>
              <a:buFont typeface="Courier New" panose="02070309020205020404" pitchFamily="49" charset="0"/>
              <a:buChar char="o"/>
            </a:pPr>
            <a:r>
              <a:rPr lang="en-IE">
                <a:solidFill>
                  <a:schemeClr val="tx1">
                    <a:lumMod val="49000"/>
                  </a:schemeClr>
                </a:solidFill>
                <a:latin typeface="Aptos Display"/>
              </a:rPr>
              <a:t>Cooperation with like-minded partners and stakeholders</a:t>
            </a:r>
          </a:p>
          <a:p>
            <a:pPr>
              <a:spcBef>
                <a:spcPts val="0"/>
              </a:spcBef>
              <a:spcAft>
                <a:spcPts val="0"/>
              </a:spcAft>
              <a:buFont typeface="Courier New" panose="02070309020205020404" pitchFamily="49" charset="0"/>
              <a:buChar char="o"/>
            </a:pPr>
            <a:endParaRPr lang="en-IE" b="1">
              <a:solidFill>
                <a:schemeClr val="tx1">
                  <a:lumMod val="49000"/>
                </a:schemeClr>
              </a:solidFill>
              <a:latin typeface="Aptos Display"/>
            </a:endParaRPr>
          </a:p>
          <a:p>
            <a:pPr marL="0" indent="0">
              <a:spcBef>
                <a:spcPts val="0"/>
              </a:spcBef>
              <a:spcAft>
                <a:spcPts val="0"/>
              </a:spcAft>
              <a:buNone/>
            </a:pPr>
            <a:r>
              <a:rPr lang="en-IE" b="1">
                <a:solidFill>
                  <a:schemeClr val="tx1">
                    <a:lumMod val="49000"/>
                  </a:schemeClr>
                </a:solidFill>
                <a:latin typeface="Aptos Display"/>
              </a:rPr>
              <a:t>Article 12 – Migration and forced displacement</a:t>
            </a:r>
            <a:endParaRPr lang="en-IE">
              <a:solidFill>
                <a:schemeClr val="tx1">
                  <a:lumMod val="49000"/>
                </a:schemeClr>
              </a:solidFill>
              <a:latin typeface="Aptos Display"/>
            </a:endParaRPr>
          </a:p>
          <a:p>
            <a:pPr>
              <a:spcBef>
                <a:spcPts val="0"/>
              </a:spcBef>
              <a:spcAft>
                <a:spcPts val="0"/>
              </a:spcAft>
              <a:buFont typeface="Courier New" panose="02070309020205020404" pitchFamily="49" charset="0"/>
              <a:buChar char="o"/>
            </a:pPr>
            <a:r>
              <a:rPr lang="en-IE">
                <a:solidFill>
                  <a:schemeClr val="tx1">
                    <a:lumMod val="49000"/>
                  </a:schemeClr>
                </a:solidFill>
                <a:latin typeface="Aptos Display"/>
              </a:rPr>
              <a:t>Comprehensive approach, with a focus on countries of origin, transit and departure in a whole-of-route approach</a:t>
            </a:r>
          </a:p>
          <a:p>
            <a:pPr>
              <a:spcBef>
                <a:spcPts val="0"/>
              </a:spcBef>
              <a:spcAft>
                <a:spcPts val="0"/>
              </a:spcAft>
              <a:buFont typeface="Courier New" panose="02070309020205020404" pitchFamily="49" charset="0"/>
              <a:buChar char="o"/>
            </a:pPr>
            <a:r>
              <a:rPr lang="en-IE">
                <a:solidFill>
                  <a:schemeClr val="tx1">
                    <a:lumMod val="49000"/>
                  </a:schemeClr>
                </a:solidFill>
                <a:latin typeface="Aptos Display"/>
              </a:rPr>
              <a:t>Leverage through a flexible approach, which allows to </a:t>
            </a:r>
            <a:r>
              <a:rPr lang="en-US">
                <a:solidFill>
                  <a:schemeClr val="tx1">
                    <a:lumMod val="49000"/>
                  </a:schemeClr>
                </a:solidFill>
                <a:latin typeface="Aptos Display"/>
              </a:rPr>
              <a:t>adjust the volume of funds to be allocated, and </a:t>
            </a:r>
            <a:r>
              <a:rPr lang="en-IE">
                <a:solidFill>
                  <a:schemeClr val="tx1">
                    <a:lumMod val="49000"/>
                  </a:schemeClr>
                </a:solidFill>
                <a:latin typeface="Aptos Display"/>
              </a:rPr>
              <a:t>to suspend payments or the implementation of a programme, in case of serious shortcomings related to the readmission</a:t>
            </a:r>
            <a:r>
              <a:rPr lang="en-US">
                <a:solidFill>
                  <a:schemeClr val="tx1">
                    <a:lumMod val="49000"/>
                  </a:schemeClr>
                </a:solidFill>
                <a:latin typeface="Aptos Display"/>
              </a:rPr>
              <a:t>, taking into account the overall relation with the country concerned.</a:t>
            </a:r>
            <a:endParaRPr lang="en-IE">
              <a:solidFill>
                <a:schemeClr val="tx1">
                  <a:lumMod val="49000"/>
                </a:schemeClr>
              </a:solidFill>
              <a:latin typeface="Aptos Display"/>
            </a:endParaRPr>
          </a:p>
          <a:p>
            <a:pPr>
              <a:spcBef>
                <a:spcPts val="0"/>
              </a:spcBef>
              <a:spcAft>
                <a:spcPts val="0"/>
              </a:spcAft>
              <a:buFont typeface="Courier New" panose="02070309020205020404" pitchFamily="49" charset="0"/>
              <a:buChar char="o"/>
            </a:pPr>
            <a:endParaRPr lang="en-US">
              <a:solidFill>
                <a:schemeClr val="tx1">
                  <a:lumMod val="50000"/>
                </a:schemeClr>
              </a:solidFill>
              <a:latin typeface="Aptos Display"/>
            </a:endParaRPr>
          </a:p>
          <a:p>
            <a:pPr>
              <a:spcBef>
                <a:spcPts val="0"/>
              </a:spcBef>
              <a:spcAft>
                <a:spcPts val="0"/>
              </a:spcAft>
            </a:pPr>
            <a:endParaRPr lang="en-US" sz="600">
              <a:solidFill>
                <a:schemeClr val="tx1">
                  <a:lumMod val="50000"/>
                </a:schemeClr>
              </a:solidFill>
              <a:latin typeface="Aptos Display"/>
            </a:endParaRPr>
          </a:p>
        </p:txBody>
      </p:sp>
    </p:spTree>
    <p:extLst>
      <p:ext uri="{BB962C8B-B14F-4D97-AF65-F5344CB8AC3E}">
        <p14:creationId xmlns:p14="http://schemas.microsoft.com/office/powerpoint/2010/main" val="2070952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26B1B-9C96-C735-8F09-25EFEF4004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248F14-8336-8926-7050-350AF0D3DE32}"/>
              </a:ext>
            </a:extLst>
          </p:cNvPr>
          <p:cNvSpPr>
            <a:spLocks noGrp="1"/>
          </p:cNvSpPr>
          <p:nvPr>
            <p:ph type="title"/>
          </p:nvPr>
        </p:nvSpPr>
        <p:spPr>
          <a:xfrm>
            <a:off x="699761" y="160493"/>
            <a:ext cx="7886700" cy="782357"/>
          </a:xfrm>
        </p:spPr>
        <p:txBody>
          <a:bodyPr/>
          <a:lstStyle/>
          <a:p>
            <a:r>
              <a:rPr lang="en-IE" sz="2800">
                <a:cs typeface="Arial"/>
              </a:rPr>
              <a:t>Title II – Chapter I </a:t>
            </a:r>
            <a:r>
              <a:rPr lang="fr-BE" sz="2800">
                <a:cs typeface="Arial"/>
              </a:rPr>
              <a:t>- Programming provisions</a:t>
            </a:r>
          </a:p>
        </p:txBody>
      </p:sp>
      <p:sp>
        <p:nvSpPr>
          <p:cNvPr id="3" name="TextBox 2">
            <a:extLst>
              <a:ext uri="{FF2B5EF4-FFF2-40B4-BE49-F238E27FC236}">
                <a16:creationId xmlns:a16="http://schemas.microsoft.com/office/drawing/2014/main" id="{75B676C2-387A-F44E-C034-9BA63C1B9D13}"/>
              </a:ext>
            </a:extLst>
          </p:cNvPr>
          <p:cNvSpPr txBox="1"/>
          <p:nvPr/>
        </p:nvSpPr>
        <p:spPr>
          <a:xfrm>
            <a:off x="359360" y="1422747"/>
            <a:ext cx="8567502" cy="2905025"/>
          </a:xfrm>
          <a:prstGeom prst="rect">
            <a:avLst/>
          </a:prstGeom>
          <a:noFill/>
        </p:spPr>
        <p:txBody>
          <a:bodyPr rot="0" spcFirstLastPara="0" vertOverflow="overflow" horzOverflow="overflow" vert="horz" wrap="square" lIns="68580" tIns="135000" rIns="68580" bIns="34290" numCol="1" spcCol="0" rtlCol="0" fromWordArt="0" anchor="t" anchorCtr="0" forceAA="0" compatLnSpc="1">
            <a:prstTxWarp prst="textNoShape">
              <a:avLst/>
            </a:prstTxWarp>
            <a:spAutoFit/>
          </a:bodyPr>
          <a:lstStyle/>
          <a:p>
            <a:pPr>
              <a:spcAft>
                <a:spcPts val="450"/>
              </a:spcAft>
            </a:pPr>
            <a:r>
              <a:rPr lang="en-US" sz="1350" b="1">
                <a:solidFill>
                  <a:schemeClr val="tx1">
                    <a:lumMod val="50000"/>
                  </a:schemeClr>
                </a:solidFill>
                <a:latin typeface="Aptos Display"/>
                <a:cs typeface="Arial"/>
              </a:rPr>
              <a:t>General programming approach (Article 13)</a:t>
            </a:r>
          </a:p>
          <a:p>
            <a:pPr marL="214313" indent="-214313">
              <a:spcAft>
                <a:spcPts val="450"/>
              </a:spcAft>
              <a:buFont typeface="Arial"/>
              <a:buChar char="•"/>
            </a:pPr>
            <a:r>
              <a:rPr lang="en-US" sz="1350">
                <a:solidFill>
                  <a:schemeClr val="tx1">
                    <a:lumMod val="50000"/>
                  </a:schemeClr>
                </a:solidFill>
                <a:latin typeface="Aptos Display"/>
                <a:ea typeface="+mn-lt"/>
                <a:cs typeface="+mn-lt"/>
              </a:rPr>
              <a:t>Programming documents shall provide a coherent framework for cooperation between the Union, partner countries or regions and other partners.</a:t>
            </a:r>
          </a:p>
          <a:p>
            <a:pPr marL="214313" indent="-214313">
              <a:spcAft>
                <a:spcPts val="450"/>
              </a:spcAft>
              <a:buFont typeface="Arial"/>
              <a:buChar char="•"/>
            </a:pPr>
            <a:r>
              <a:rPr lang="en-US" sz="1350">
                <a:solidFill>
                  <a:schemeClr val="tx1">
                    <a:lumMod val="50000"/>
                  </a:schemeClr>
                </a:solidFill>
                <a:latin typeface="Aptos Display"/>
                <a:ea typeface="+mn-lt"/>
                <a:cs typeface="+mn-lt"/>
              </a:rPr>
              <a:t>The Commission shall consult other donors and actors, including local authorities, CSOs and the private sector, and shall inform the European Parliament and the Council about the outcome of the consultations.</a:t>
            </a:r>
          </a:p>
          <a:p>
            <a:pPr>
              <a:spcAft>
                <a:spcPts val="450"/>
              </a:spcAft>
            </a:pPr>
            <a:r>
              <a:rPr lang="en-US" sz="1350" b="1">
                <a:solidFill>
                  <a:schemeClr val="tx1">
                    <a:lumMod val="50000"/>
                  </a:schemeClr>
                </a:solidFill>
                <a:latin typeface="Aptos Display"/>
                <a:cs typeface="Arial"/>
              </a:rPr>
              <a:t>Geographic programming principles (Article 14)</a:t>
            </a:r>
          </a:p>
          <a:p>
            <a:pPr marL="214313" indent="-214313">
              <a:spcAft>
                <a:spcPts val="450"/>
              </a:spcAft>
              <a:buFont typeface="Arial"/>
              <a:buChar char="•"/>
            </a:pPr>
            <a:r>
              <a:rPr lang="en-US" sz="1350">
                <a:solidFill>
                  <a:schemeClr val="tx1">
                    <a:lumMod val="50000"/>
                  </a:schemeClr>
                </a:solidFill>
                <a:latin typeface="Aptos Display"/>
                <a:ea typeface="+mn-lt"/>
                <a:cs typeface="+mn-lt"/>
              </a:rPr>
              <a:t>Based on dialogue between the Union, Member States and partner countries concerned, including local authorities and involving CSOs</a:t>
            </a:r>
          </a:p>
          <a:p>
            <a:pPr marL="214313" indent="-214313">
              <a:spcAft>
                <a:spcPts val="450"/>
              </a:spcAft>
              <a:buFont typeface="Arial"/>
              <a:buChar char="•"/>
            </a:pPr>
            <a:r>
              <a:rPr lang="en-US" sz="1350">
                <a:solidFill>
                  <a:schemeClr val="tx1">
                    <a:lumMod val="50000"/>
                  </a:schemeClr>
                </a:solidFill>
                <a:latin typeface="Aptos Display"/>
                <a:ea typeface="+mn-lt"/>
                <a:cs typeface="+mn-lt"/>
              </a:rPr>
              <a:t>Shall provide a specific, tailor-made framework for cooperation, and may envisage activities funded from different pillars</a:t>
            </a:r>
          </a:p>
          <a:p>
            <a:pPr marL="214313" indent="-214313">
              <a:spcAft>
                <a:spcPts val="450"/>
              </a:spcAft>
              <a:buFont typeface="Arial"/>
              <a:buChar char="•"/>
            </a:pPr>
            <a:endParaRPr lang="en-US" sz="1350">
              <a:solidFill>
                <a:schemeClr val="tx1">
                  <a:lumMod val="50000"/>
                </a:schemeClr>
              </a:solidFill>
              <a:latin typeface="Aptos Display"/>
              <a:ea typeface="+mn-lt"/>
              <a:cs typeface="+mn-lt"/>
            </a:endParaRPr>
          </a:p>
          <a:p>
            <a:pPr marL="214313" indent="-214313">
              <a:spcAft>
                <a:spcPts val="450"/>
              </a:spcAft>
              <a:buFont typeface="Arial"/>
              <a:buChar char="•"/>
            </a:pPr>
            <a:endParaRPr lang="en-US" sz="1350">
              <a:solidFill>
                <a:schemeClr val="tx1">
                  <a:lumMod val="50000"/>
                </a:schemeClr>
              </a:solidFill>
              <a:latin typeface="Aptos Display"/>
              <a:cs typeface="Arial"/>
            </a:endParaRPr>
          </a:p>
        </p:txBody>
      </p:sp>
      <p:graphicFrame>
        <p:nvGraphicFramePr>
          <p:cNvPr id="8" name="Table 7">
            <a:extLst>
              <a:ext uri="{FF2B5EF4-FFF2-40B4-BE49-F238E27FC236}">
                <a16:creationId xmlns:a16="http://schemas.microsoft.com/office/drawing/2014/main" id="{E9539DF3-5975-245D-57FB-CAF04F4D0070}"/>
              </a:ext>
            </a:extLst>
          </p:cNvPr>
          <p:cNvGraphicFramePr>
            <a:graphicFrameLocks noGrp="1"/>
          </p:cNvGraphicFramePr>
          <p:nvPr>
            <p:extLst>
              <p:ext uri="{D42A27DB-BD31-4B8C-83A1-F6EECF244321}">
                <p14:modId xmlns:p14="http://schemas.microsoft.com/office/powerpoint/2010/main" val="1347473266"/>
              </p:ext>
            </p:extLst>
          </p:nvPr>
        </p:nvGraphicFramePr>
        <p:xfrm>
          <a:off x="598326" y="4051969"/>
          <a:ext cx="7947348" cy="1925320"/>
        </p:xfrm>
        <a:graphic>
          <a:graphicData uri="http://schemas.openxmlformats.org/drawingml/2006/table">
            <a:tbl>
              <a:tblPr firstRow="1" bandRow="1">
                <a:tableStyleId>{5C22544A-7EE6-4342-B048-85BDC9FD1C3A}</a:tableStyleId>
              </a:tblPr>
              <a:tblGrid>
                <a:gridCol w="3993921">
                  <a:extLst>
                    <a:ext uri="{9D8B030D-6E8A-4147-A177-3AD203B41FA5}">
                      <a16:colId xmlns:a16="http://schemas.microsoft.com/office/drawing/2014/main" val="11073515"/>
                    </a:ext>
                  </a:extLst>
                </a:gridCol>
                <a:gridCol w="3953427">
                  <a:extLst>
                    <a:ext uri="{9D8B030D-6E8A-4147-A177-3AD203B41FA5}">
                      <a16:colId xmlns:a16="http://schemas.microsoft.com/office/drawing/2014/main" val="3686993990"/>
                    </a:ext>
                  </a:extLst>
                </a:gridCol>
              </a:tblGrid>
              <a:tr h="370840">
                <a:tc>
                  <a:txBody>
                    <a:bodyPr/>
                    <a:lstStyle/>
                    <a:p>
                      <a:pPr marL="0" marR="0" lvl="0" indent="0" algn="l" defTabSz="685749" rtl="0" eaLnBrk="1" fontAlgn="auto" latinLnBrk="0" hangingPunct="1">
                        <a:lnSpc>
                          <a:spcPct val="100000"/>
                        </a:lnSpc>
                        <a:spcBef>
                          <a:spcPts val="0"/>
                        </a:spcBef>
                        <a:spcAft>
                          <a:spcPts val="0"/>
                        </a:spcAft>
                        <a:buClrTx/>
                        <a:buSzTx/>
                        <a:buFontTx/>
                        <a:buNone/>
                        <a:tabLst/>
                        <a:defRPr/>
                      </a:pPr>
                      <a:r>
                        <a:rPr lang="en-US" sz="1200">
                          <a:latin typeface="+mn-lt"/>
                        </a:rPr>
                        <a:t>Geographic programming documents (Article 15)</a:t>
                      </a:r>
                      <a:endParaRPr lang="en-US" sz="12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685749" rtl="0" eaLnBrk="1" fontAlgn="auto" latinLnBrk="0" hangingPunct="1">
                        <a:lnSpc>
                          <a:spcPct val="100000"/>
                        </a:lnSpc>
                        <a:spcBef>
                          <a:spcPts val="0"/>
                        </a:spcBef>
                        <a:spcAft>
                          <a:spcPts val="0"/>
                        </a:spcAft>
                        <a:buClrTx/>
                        <a:buSzTx/>
                        <a:buFontTx/>
                        <a:buNone/>
                        <a:tabLst/>
                        <a:defRPr/>
                      </a:pPr>
                      <a:r>
                        <a:rPr lang="en-US" sz="1200">
                          <a:latin typeface="+mn-lt"/>
                        </a:rPr>
                        <a:t>Global programming documents (Article 16)</a:t>
                      </a:r>
                      <a:endParaRPr lang="en-US" sz="12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660976729"/>
                  </a:ext>
                </a:extLst>
              </a:tr>
              <a:tr h="370840">
                <a:tc>
                  <a:txBody>
                    <a:bodyPr/>
                    <a:lstStyle/>
                    <a:p>
                      <a:pPr marL="171450" lvl="0" indent="-171450" rtl="0">
                        <a:buFontTx/>
                        <a:buChar char="-"/>
                      </a:pPr>
                      <a:r>
                        <a:rPr lang="en-US" sz="1200" kern="1200">
                          <a:solidFill>
                            <a:schemeClr val="dk1"/>
                          </a:solidFill>
                          <a:latin typeface="+mn-lt"/>
                          <a:ea typeface="+mn-ea"/>
                          <a:cs typeface="+mn-cs"/>
                        </a:rPr>
                        <a:t>Multiannual country, multi-country, regional or trans-regional indicative </a:t>
                      </a:r>
                      <a:r>
                        <a:rPr lang="en-US" sz="1200" kern="1200" err="1">
                          <a:solidFill>
                            <a:schemeClr val="dk1"/>
                          </a:solidFill>
                          <a:latin typeface="+mn-lt"/>
                          <a:ea typeface="+mn-ea"/>
                          <a:cs typeface="+mn-cs"/>
                        </a:rPr>
                        <a:t>programmes</a:t>
                      </a:r>
                      <a:endParaRPr lang="en-US" sz="1200" kern="1200">
                        <a:solidFill>
                          <a:schemeClr val="dk1"/>
                        </a:solidFill>
                        <a:latin typeface="+mn-lt"/>
                        <a:ea typeface="+mn-ea"/>
                        <a:cs typeface="+mn-cs"/>
                      </a:endParaRPr>
                    </a:p>
                    <a:p>
                      <a:pPr marL="171450" lvl="0" indent="-171450" rtl="0">
                        <a:buFontTx/>
                        <a:buChar char="-"/>
                      </a:pPr>
                      <a:r>
                        <a:rPr lang="en-US" sz="1200" kern="1200">
                          <a:solidFill>
                            <a:schemeClr val="dk1"/>
                          </a:solidFill>
                          <a:latin typeface="+mn-lt"/>
                          <a:ea typeface="+mn-ea"/>
                          <a:cs typeface="+mn-cs"/>
                        </a:rPr>
                        <a:t>Shall set out : priority areas, specific objectives and, where appropriate, the indicative financial allocations and the methods of implementation</a:t>
                      </a:r>
                    </a:p>
                    <a:p>
                      <a:pPr marL="171450" lvl="0" indent="-171450" rtl="0">
                        <a:buFontTx/>
                        <a:buChar char="-"/>
                      </a:pPr>
                      <a:r>
                        <a:rPr lang="en-US" sz="1200" kern="1200">
                          <a:solidFill>
                            <a:schemeClr val="dk1"/>
                          </a:solidFill>
                          <a:latin typeface="+mn-lt"/>
                          <a:ea typeface="+mn-ea"/>
                          <a:cs typeface="+mn-cs"/>
                        </a:rPr>
                        <a:t>Shall be based on: national/regional strategies, performance-based plans, or other joint and framework documents, as relevant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lvl="0" indent="-171450" rtl="0">
                        <a:buFontTx/>
                        <a:buChar char="-"/>
                      </a:pPr>
                      <a:r>
                        <a:rPr lang="en-US" sz="1200">
                          <a:latin typeface="+mn-lt"/>
                        </a:rPr>
                        <a:t>Multiannual</a:t>
                      </a:r>
                      <a:r>
                        <a:rPr lang="en-US" sz="1200"/>
                        <a:t> indicative </a:t>
                      </a:r>
                      <a:r>
                        <a:rPr lang="en-US" sz="1200" err="1"/>
                        <a:t>programmes</a:t>
                      </a:r>
                      <a:r>
                        <a:rPr lang="en-US" sz="1200"/>
                        <a:t> </a:t>
                      </a:r>
                    </a:p>
                    <a:p>
                      <a:pPr marL="0" lvl="0" indent="0" rtl="0">
                        <a:buFontTx/>
                        <a:buNone/>
                      </a:pPr>
                      <a:endParaRPr lang="en-US" sz="1200"/>
                    </a:p>
                    <a:p>
                      <a:pPr marL="171450" lvl="0" indent="-171450" rtl="0">
                        <a:buFontTx/>
                        <a:buChar char="-"/>
                      </a:pPr>
                      <a:r>
                        <a:rPr lang="en-US" sz="1200"/>
                        <a:t>Shall set out: Union’s strategy, priorities, specific objectives and the indicative financial allocations</a:t>
                      </a:r>
                    </a:p>
                    <a:p>
                      <a:endParaRPr lang="en-IE"/>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904544945"/>
                  </a:ext>
                </a:extLst>
              </a:tr>
            </a:tbl>
          </a:graphicData>
        </a:graphic>
      </p:graphicFrame>
    </p:spTree>
    <p:extLst>
      <p:ext uri="{BB962C8B-B14F-4D97-AF65-F5344CB8AC3E}">
        <p14:creationId xmlns:p14="http://schemas.microsoft.com/office/powerpoint/2010/main" val="376205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8D0A5-ABBF-1BD9-15F7-84859C6B91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602757-38B3-3296-A44F-7910FFAB3DC8}"/>
              </a:ext>
            </a:extLst>
          </p:cNvPr>
          <p:cNvSpPr>
            <a:spLocks noGrp="1"/>
          </p:cNvSpPr>
          <p:nvPr>
            <p:ph type="title"/>
          </p:nvPr>
        </p:nvSpPr>
        <p:spPr>
          <a:xfrm>
            <a:off x="699761" y="416525"/>
            <a:ext cx="7886700" cy="782357"/>
          </a:xfrm>
        </p:spPr>
        <p:txBody>
          <a:bodyPr/>
          <a:lstStyle/>
          <a:p>
            <a:r>
              <a:rPr lang="en-IE" sz="2800">
                <a:cs typeface="Arial"/>
              </a:rPr>
              <a:t>Title II – Chapter II </a:t>
            </a:r>
            <a:r>
              <a:rPr lang="fr-BE" sz="2800">
                <a:cs typeface="Arial"/>
              </a:rPr>
              <a:t>- </a:t>
            </a:r>
            <a:r>
              <a:rPr lang="en-IE" sz="2800">
                <a:cs typeface="Arial"/>
              </a:rPr>
              <a:t>Action plans, measures and implementation principles (1)</a:t>
            </a:r>
          </a:p>
        </p:txBody>
      </p:sp>
      <p:sp>
        <p:nvSpPr>
          <p:cNvPr id="5" name="TextBox 4">
            <a:extLst>
              <a:ext uri="{FF2B5EF4-FFF2-40B4-BE49-F238E27FC236}">
                <a16:creationId xmlns:a16="http://schemas.microsoft.com/office/drawing/2014/main" id="{9DE706F8-7DD1-6150-C070-8A197459912A}"/>
              </a:ext>
            </a:extLst>
          </p:cNvPr>
          <p:cNvSpPr txBox="1"/>
          <p:nvPr/>
        </p:nvSpPr>
        <p:spPr>
          <a:xfrm>
            <a:off x="699761" y="1434869"/>
            <a:ext cx="7128463" cy="3371819"/>
          </a:xfrm>
          <a:prstGeom prst="rect">
            <a:avLst/>
          </a:prstGeom>
          <a:noFill/>
        </p:spPr>
        <p:txBody>
          <a:bodyPr wrap="square" lIns="68580" tIns="135000" rIns="68580" bIns="3429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pPr>
              <a:spcBef>
                <a:spcPts val="0"/>
              </a:spcBef>
              <a:spcAft>
                <a:spcPts val="0"/>
              </a:spcAft>
            </a:pPr>
            <a:r>
              <a:rPr lang="en-US" sz="1600" b="1">
                <a:latin typeface="Aptos Display"/>
              </a:rPr>
              <a:t>Article 18 – Action Plans and Measures</a:t>
            </a:r>
          </a:p>
          <a:p>
            <a:pPr marL="557213" lvl="1" indent="-214313">
              <a:buFont typeface="Courier New" panose="02070309020205020404" pitchFamily="49" charset="0"/>
              <a:buChar char="o"/>
            </a:pPr>
            <a:r>
              <a:rPr lang="en-US" sz="1600">
                <a:latin typeface="Aptos Display"/>
              </a:rPr>
              <a:t>Commission adopts annual/multiannual action plans and measures, specifying objectives, expected results, activities, budget, and implementation methods.</a:t>
            </a:r>
          </a:p>
          <a:p>
            <a:pPr marL="557213" lvl="1" indent="-214313">
              <a:buFont typeface="Courier New" panose="02070309020205020404" pitchFamily="49" charset="0"/>
              <a:buChar char="o"/>
            </a:pPr>
            <a:r>
              <a:rPr lang="en-US" sz="1600">
                <a:latin typeface="Aptos Display"/>
              </a:rPr>
              <a:t>Actions and individual measures funded by programmable amounts shall be based on programming documents.</a:t>
            </a:r>
          </a:p>
          <a:p>
            <a:pPr marL="557213" lvl="1" indent="-214313">
              <a:buFont typeface="Courier New" panose="02070309020205020404" pitchFamily="49" charset="0"/>
              <a:buChar char="o"/>
            </a:pPr>
            <a:r>
              <a:rPr lang="en-US" sz="1600">
                <a:latin typeface="Aptos Display"/>
              </a:rPr>
              <a:t>Special measures can be adopted in response to unforeseen circumstances.</a:t>
            </a:r>
          </a:p>
          <a:p>
            <a:pPr marL="557213" lvl="1" indent="-214313">
              <a:buFont typeface="Courier New" panose="02070309020205020404" pitchFamily="49" charset="0"/>
              <a:buChar char="o"/>
            </a:pPr>
            <a:r>
              <a:rPr lang="en-US" sz="1600">
                <a:latin typeface="Aptos Display"/>
              </a:rPr>
              <a:t>Exceptional assistance measures can be adopted for crises, peace and foreign policy needs, for up to 18 months (with possibility to extend up to 30 months).</a:t>
            </a:r>
          </a:p>
          <a:p>
            <a:pPr lvl="1"/>
            <a:endParaRPr lang="en-US" sz="1600" b="1">
              <a:latin typeface="Aptos Display"/>
            </a:endParaRPr>
          </a:p>
          <a:p>
            <a:pPr>
              <a:spcBef>
                <a:spcPts val="0"/>
              </a:spcBef>
              <a:spcAft>
                <a:spcPts val="0"/>
              </a:spcAft>
            </a:pPr>
            <a:r>
              <a:rPr lang="en-US" sz="1600" b="1">
                <a:latin typeface="Aptos Display"/>
              </a:rPr>
              <a:t>Article 19 – Adoption of action plans and measures </a:t>
            </a:r>
          </a:p>
          <a:p>
            <a:pPr marL="557213" lvl="1" indent="-214313">
              <a:buFont typeface="Courier New" panose="02070309020205020404" pitchFamily="49" charset="0"/>
              <a:buChar char="o"/>
            </a:pPr>
            <a:r>
              <a:rPr lang="en-US" sz="1600">
                <a:latin typeface="Aptos Display"/>
              </a:rPr>
              <a:t>Action plans and measures shall be adopted through implementing acts, following the Committee procedure (Art 32.2) with some exceptions, including: </a:t>
            </a:r>
          </a:p>
        </p:txBody>
      </p:sp>
      <p:graphicFrame>
        <p:nvGraphicFramePr>
          <p:cNvPr id="7" name="Table 6">
            <a:extLst>
              <a:ext uri="{FF2B5EF4-FFF2-40B4-BE49-F238E27FC236}">
                <a16:creationId xmlns:a16="http://schemas.microsoft.com/office/drawing/2014/main" id="{B9C51ACA-FD69-92DA-47A6-0762184C9510}"/>
              </a:ext>
            </a:extLst>
          </p:cNvPr>
          <p:cNvGraphicFramePr>
            <a:graphicFrameLocks noGrp="1"/>
          </p:cNvGraphicFramePr>
          <p:nvPr>
            <p:extLst>
              <p:ext uri="{D42A27DB-BD31-4B8C-83A1-F6EECF244321}">
                <p14:modId xmlns:p14="http://schemas.microsoft.com/office/powerpoint/2010/main" val="2333282086"/>
              </p:ext>
            </p:extLst>
          </p:nvPr>
        </p:nvGraphicFramePr>
        <p:xfrm>
          <a:off x="867558" y="4828771"/>
          <a:ext cx="7408884" cy="1188720"/>
        </p:xfrm>
        <a:graphic>
          <a:graphicData uri="http://schemas.openxmlformats.org/drawingml/2006/table">
            <a:tbl>
              <a:tblPr firstRow="1" bandRow="1">
                <a:tableStyleId>{5C22544A-7EE6-4342-B048-85BDC9FD1C3A}</a:tableStyleId>
              </a:tblPr>
              <a:tblGrid>
                <a:gridCol w="1885908">
                  <a:extLst>
                    <a:ext uri="{9D8B030D-6E8A-4147-A177-3AD203B41FA5}">
                      <a16:colId xmlns:a16="http://schemas.microsoft.com/office/drawing/2014/main" val="3096568339"/>
                    </a:ext>
                  </a:extLst>
                </a:gridCol>
                <a:gridCol w="1920240">
                  <a:extLst>
                    <a:ext uri="{9D8B030D-6E8A-4147-A177-3AD203B41FA5}">
                      <a16:colId xmlns:a16="http://schemas.microsoft.com/office/drawing/2014/main" val="2342052058"/>
                    </a:ext>
                  </a:extLst>
                </a:gridCol>
                <a:gridCol w="3602736">
                  <a:extLst>
                    <a:ext uri="{9D8B030D-6E8A-4147-A177-3AD203B41FA5}">
                      <a16:colId xmlns:a16="http://schemas.microsoft.com/office/drawing/2014/main" val="647338575"/>
                    </a:ext>
                  </a:extLst>
                </a:gridCol>
              </a:tblGrid>
              <a:tr h="370840">
                <a:tc>
                  <a:txBody>
                    <a:bodyPr/>
                    <a:lstStyle/>
                    <a:p>
                      <a:r>
                        <a:rPr lang="en-IE" sz="1100" b="0"/>
                        <a:t>Action plans and individual measures </a:t>
                      </a:r>
                      <a:r>
                        <a:rPr lang="en-IE" sz="1100" b="0" u="sng"/>
                        <a:t>up to EUR 10 M</a:t>
                      </a:r>
                    </a:p>
                  </a:txBody>
                  <a:tcPr>
                    <a:solidFill>
                      <a:schemeClr val="tx2"/>
                    </a:solidFill>
                  </a:tcPr>
                </a:tc>
                <a:tc>
                  <a:txBody>
                    <a:bodyPr/>
                    <a:lstStyle/>
                    <a:p>
                      <a:r>
                        <a:rPr lang="en-IE" sz="1100" b="0"/>
                        <a:t>Special and support measures </a:t>
                      </a:r>
                      <a:r>
                        <a:rPr lang="en-IE" sz="1100" b="0" u="sng"/>
                        <a:t>up to EUR 20 M </a:t>
                      </a:r>
                    </a:p>
                  </a:txBody>
                  <a:tcPr>
                    <a:solidFill>
                      <a:schemeClr val="tx2"/>
                    </a:solidFill>
                  </a:tcPr>
                </a:tc>
                <a:tc>
                  <a:txBody>
                    <a:bodyPr/>
                    <a:lstStyle/>
                    <a:p>
                      <a:r>
                        <a:rPr lang="en-US" sz="1100" b="0"/>
                        <a:t>Action plans for crisis, peace and foreign policy needs, and exceptional assistance measures </a:t>
                      </a:r>
                      <a:r>
                        <a:rPr lang="en-US" sz="1100" b="0" u="sng"/>
                        <a:t>up to EUR 40 M</a:t>
                      </a:r>
                    </a:p>
                  </a:txBody>
                  <a:tcPr>
                    <a:solidFill>
                      <a:schemeClr val="tx2"/>
                    </a:solidFill>
                  </a:tcPr>
                </a:tc>
                <a:extLst>
                  <a:ext uri="{0D108BD9-81ED-4DB2-BD59-A6C34878D82A}">
                    <a16:rowId xmlns:a16="http://schemas.microsoft.com/office/drawing/2014/main" val="1148938703"/>
                  </a:ext>
                </a:extLst>
              </a:tr>
              <a:tr h="370840">
                <a:tc gridSpan="2">
                  <a:txBody>
                    <a:bodyPr/>
                    <a:lstStyle/>
                    <a:p>
                      <a:pPr algn="ctr"/>
                      <a:r>
                        <a:rPr lang="en-US" sz="1100" kern="1200">
                          <a:solidFill>
                            <a:schemeClr val="dk1"/>
                          </a:solidFill>
                          <a:effectLst/>
                          <a:latin typeface="+mn-lt"/>
                          <a:ea typeface="+mn-ea"/>
                          <a:cs typeface="+mn-cs"/>
                        </a:rPr>
                        <a:t>Ex-post information of the European Parliament and Member States through the Global Europe committee </a:t>
                      </a:r>
                      <a:endParaRPr lang="en-IE" sz="1100"/>
                    </a:p>
                  </a:txBody>
                  <a:tcPr anchor="ctr">
                    <a:solidFill>
                      <a:schemeClr val="bg1">
                        <a:lumMod val="95000"/>
                      </a:schemeClr>
                    </a:solidFill>
                  </a:tcPr>
                </a:tc>
                <a:tc hMerge="1">
                  <a:txBody>
                    <a:bodyPr/>
                    <a:lstStyle/>
                    <a:p>
                      <a:endParaRPr lang="en-IE"/>
                    </a:p>
                  </a:txBody>
                  <a:tcPr/>
                </a:tc>
                <a:tc>
                  <a:txBody>
                    <a:bodyPr/>
                    <a:lstStyle/>
                    <a:p>
                      <a:r>
                        <a:rPr lang="en-US" sz="1100"/>
                        <a:t>Information of the European Parliament and the Council before the adoption, or ex post information </a:t>
                      </a:r>
                      <a:r>
                        <a:rPr lang="en-US" sz="1100" kern="1200">
                          <a:solidFill>
                            <a:schemeClr val="dk1"/>
                          </a:solidFill>
                          <a:effectLst/>
                          <a:latin typeface="+mn-lt"/>
                          <a:ea typeface="+mn-ea"/>
                          <a:cs typeface="+mn-cs"/>
                        </a:rPr>
                        <a:t>of the European Parliament and Member States through the Global Europe committee </a:t>
                      </a:r>
                      <a:endParaRPr lang="en-IE" sz="1100"/>
                    </a:p>
                  </a:txBody>
                  <a:tcPr>
                    <a:solidFill>
                      <a:schemeClr val="bg1">
                        <a:lumMod val="95000"/>
                      </a:schemeClr>
                    </a:solidFill>
                  </a:tcPr>
                </a:tc>
                <a:extLst>
                  <a:ext uri="{0D108BD9-81ED-4DB2-BD59-A6C34878D82A}">
                    <a16:rowId xmlns:a16="http://schemas.microsoft.com/office/drawing/2014/main" val="178064309"/>
                  </a:ext>
                </a:extLst>
              </a:tr>
            </a:tbl>
          </a:graphicData>
        </a:graphic>
      </p:graphicFrame>
    </p:spTree>
    <p:extLst>
      <p:ext uri="{BB962C8B-B14F-4D97-AF65-F5344CB8AC3E}">
        <p14:creationId xmlns:p14="http://schemas.microsoft.com/office/powerpoint/2010/main" val="2246044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D0076-3A99-FAFC-40DC-5D3ABD3840DB}"/>
              </a:ext>
            </a:extLst>
          </p:cNvPr>
          <p:cNvSpPr>
            <a:spLocks noGrp="1"/>
          </p:cNvSpPr>
          <p:nvPr>
            <p:ph type="title"/>
          </p:nvPr>
        </p:nvSpPr>
        <p:spPr/>
        <p:txBody>
          <a:bodyPr/>
          <a:lstStyle/>
          <a:p>
            <a:r>
              <a:rPr lang="en-GB"/>
              <a:t>An ambitious EU budget for an ambitious Europe</a:t>
            </a:r>
            <a:endParaRPr lang="en-IE"/>
          </a:p>
        </p:txBody>
      </p:sp>
      <p:sp>
        <p:nvSpPr>
          <p:cNvPr id="3" name="TextBox 2">
            <a:extLst>
              <a:ext uri="{FF2B5EF4-FFF2-40B4-BE49-F238E27FC236}">
                <a16:creationId xmlns:a16="http://schemas.microsoft.com/office/drawing/2014/main" id="{8861CEA1-F956-42F4-1DFF-50D66B7DB7DB}"/>
              </a:ext>
            </a:extLst>
          </p:cNvPr>
          <p:cNvSpPr txBox="1"/>
          <p:nvPr/>
        </p:nvSpPr>
        <p:spPr>
          <a:xfrm>
            <a:off x="628650" y="5380657"/>
            <a:ext cx="7739743" cy="369332"/>
          </a:xfrm>
          <a:prstGeom prst="rect">
            <a:avLst/>
          </a:prstGeom>
          <a:noFill/>
        </p:spPr>
        <p:txBody>
          <a:bodyPr wrap="square" lIns="91440" tIns="45720" rIns="91440" bIns="45720" anchor="t">
            <a:spAutoFit/>
          </a:bodyPr>
          <a:lstStyle/>
          <a:p>
            <a:r>
              <a:rPr lang="en-US" sz="900">
                <a:latin typeface="EC Square Sans Pro"/>
              </a:rPr>
              <a:t>Commitment appropriations are based  on adopted Multiannual Financial Frameworks (including European Union Solidarity Fund and European Aid Reserve.</a:t>
            </a:r>
          </a:p>
          <a:p>
            <a:r>
              <a:rPr lang="en-US" sz="900">
                <a:latin typeface="EC Square Sans Pro"/>
              </a:rPr>
              <a:t>Gross National Income amounts are based on the first Technical Adjustments of the respective Multiannual Financial Framework.</a:t>
            </a:r>
          </a:p>
        </p:txBody>
      </p:sp>
      <p:graphicFrame>
        <p:nvGraphicFramePr>
          <p:cNvPr id="4" name="Content Placeholder 7">
            <a:extLst>
              <a:ext uri="{FF2B5EF4-FFF2-40B4-BE49-F238E27FC236}">
                <a16:creationId xmlns:a16="http://schemas.microsoft.com/office/drawing/2014/main" id="{FB7D929A-FF58-77B4-4EA1-6FBA2680C72D}"/>
              </a:ext>
            </a:extLst>
          </p:cNvPr>
          <p:cNvGraphicFramePr>
            <a:graphicFrameLocks/>
          </p:cNvGraphicFramePr>
          <p:nvPr/>
        </p:nvGraphicFramePr>
        <p:xfrm>
          <a:off x="555171" y="2009395"/>
          <a:ext cx="7866454" cy="33712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39255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A9F8F-D3A4-F9A0-82B9-38B59C595D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5D80AD-B522-F96A-4255-370CBA4A3008}"/>
              </a:ext>
            </a:extLst>
          </p:cNvPr>
          <p:cNvSpPr>
            <a:spLocks noGrp="1"/>
          </p:cNvSpPr>
          <p:nvPr>
            <p:ph type="title"/>
          </p:nvPr>
        </p:nvSpPr>
        <p:spPr>
          <a:xfrm>
            <a:off x="699761" y="416525"/>
            <a:ext cx="7886700" cy="782357"/>
          </a:xfrm>
        </p:spPr>
        <p:txBody>
          <a:bodyPr/>
          <a:lstStyle/>
          <a:p>
            <a:r>
              <a:rPr lang="en-IE" sz="2800">
                <a:cs typeface="Arial"/>
              </a:rPr>
              <a:t>Title II – Chapter II - Action plans, measures and implementation principles (2)</a:t>
            </a:r>
          </a:p>
        </p:txBody>
      </p:sp>
      <p:sp>
        <p:nvSpPr>
          <p:cNvPr id="3" name="TextBox 2">
            <a:extLst>
              <a:ext uri="{FF2B5EF4-FFF2-40B4-BE49-F238E27FC236}">
                <a16:creationId xmlns:a16="http://schemas.microsoft.com/office/drawing/2014/main" id="{20836F1D-2325-BAC2-D4B8-7CD7AE037AB3}"/>
              </a:ext>
            </a:extLst>
          </p:cNvPr>
          <p:cNvSpPr txBox="1"/>
          <p:nvPr/>
        </p:nvSpPr>
        <p:spPr>
          <a:xfrm>
            <a:off x="618711" y="1949163"/>
            <a:ext cx="8048800" cy="3618041"/>
          </a:xfrm>
          <a:prstGeom prst="rect">
            <a:avLst/>
          </a:prstGeom>
          <a:noFill/>
        </p:spPr>
        <p:txBody>
          <a:bodyPr wrap="square" lIns="68580" tIns="135000" rIns="68580" bIns="3429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pPr>
              <a:spcBef>
                <a:spcPts val="0"/>
              </a:spcBef>
              <a:spcAft>
                <a:spcPts val="0"/>
              </a:spcAft>
            </a:pPr>
            <a:r>
              <a:rPr lang="en-US" sz="1600" b="1">
                <a:latin typeface="Aptos Display"/>
              </a:rPr>
              <a:t>Article 20 – Eligibility rules </a:t>
            </a:r>
            <a:r>
              <a:rPr lang="en-US" sz="1600">
                <a:latin typeface="Aptos Display"/>
              </a:rPr>
              <a:t>of NDICI-GE and IPA III generally maintained as default option, but possibility to restrict on a case by case on the basis of EU strategic interests (for both direct and indirect management)</a:t>
            </a:r>
          </a:p>
          <a:p>
            <a:pPr marL="557213" lvl="1" indent="-214313">
              <a:buFont typeface="Courier New" panose="02070309020205020404" pitchFamily="49" charset="0"/>
              <a:buChar char="o"/>
            </a:pPr>
            <a:endParaRPr lang="en-US" sz="1600">
              <a:latin typeface="Aptos Display"/>
            </a:endParaRPr>
          </a:p>
          <a:p>
            <a:pPr>
              <a:spcBef>
                <a:spcPts val="0"/>
              </a:spcBef>
              <a:spcAft>
                <a:spcPts val="0"/>
              </a:spcAft>
            </a:pPr>
            <a:r>
              <a:rPr lang="en-US" sz="1600" b="1">
                <a:latin typeface="Aptos Display"/>
              </a:rPr>
              <a:t>Article  21 – Excluded Activities</a:t>
            </a:r>
          </a:p>
          <a:p>
            <a:pPr marL="557213" lvl="1" indent="-214313">
              <a:buFont typeface="Courier New" panose="02070309020205020404" pitchFamily="49" charset="0"/>
              <a:buChar char="o"/>
            </a:pPr>
            <a:r>
              <a:rPr lang="en-US" sz="1600">
                <a:latin typeface="Aptos Display"/>
              </a:rPr>
              <a:t>No funding for actions violating human rights in partner countries.</a:t>
            </a:r>
          </a:p>
          <a:p>
            <a:pPr marL="557213" lvl="1" indent="-214313">
              <a:buFont typeface="Courier New" panose="02070309020205020404" pitchFamily="49" charset="0"/>
              <a:buChar char="o"/>
            </a:pPr>
            <a:r>
              <a:rPr lang="en-US" sz="1600">
                <a:latin typeface="Aptos Display"/>
              </a:rPr>
              <a:t>DNSH covered by the horizontal performance regulation </a:t>
            </a:r>
          </a:p>
          <a:p>
            <a:pPr>
              <a:spcBef>
                <a:spcPts val="0"/>
              </a:spcBef>
              <a:spcAft>
                <a:spcPts val="0"/>
              </a:spcAft>
            </a:pPr>
            <a:endParaRPr lang="en-US" sz="1600" b="1">
              <a:latin typeface="Aptos Display"/>
            </a:endParaRPr>
          </a:p>
          <a:p>
            <a:pPr>
              <a:spcBef>
                <a:spcPts val="0"/>
              </a:spcBef>
              <a:spcAft>
                <a:spcPts val="0"/>
              </a:spcAft>
            </a:pPr>
            <a:r>
              <a:rPr lang="en-US" sz="1600" b="1">
                <a:latin typeface="Aptos Display"/>
              </a:rPr>
              <a:t>Article 22 – Carry-overs, annual instalments, re-payments, revenue and recoveries from financial instruments and surpluses from the budgetary guarantee</a:t>
            </a:r>
          </a:p>
          <a:p>
            <a:pPr marL="557213" lvl="1" indent="-214313">
              <a:buFont typeface="Courier New" panose="02070309020205020404" pitchFamily="49" charset="0"/>
              <a:buChar char="o"/>
            </a:pPr>
            <a:r>
              <a:rPr lang="en-US" sz="1600">
                <a:latin typeface="Aptos Display"/>
              </a:rPr>
              <a:t>Automatic carry over of appropriations to year N+1, as under NDICI-GE.</a:t>
            </a:r>
          </a:p>
          <a:p>
            <a:pPr marL="557213" lvl="1" indent="-214313">
              <a:buFont typeface="Courier New" panose="02070309020205020404" pitchFamily="49" charset="0"/>
              <a:buChar char="o"/>
            </a:pPr>
            <a:r>
              <a:rPr lang="en-US" sz="1600">
                <a:latin typeface="Aptos Display"/>
              </a:rPr>
              <a:t>Provisioning surpluses and reflows from financial instruments remain in the Instrument. Reflows/surpluses from legacy instruments can also be re-used.</a:t>
            </a:r>
            <a:endParaRPr lang="en-US" sz="1600"/>
          </a:p>
          <a:p>
            <a:pPr marL="557213" lvl="1" indent="-214313">
              <a:buFont typeface="Courier New" panose="02070309020205020404" pitchFamily="49" charset="0"/>
              <a:buChar char="o"/>
            </a:pPr>
            <a:r>
              <a:rPr lang="en-US" sz="1600">
                <a:latin typeface="Aptos Display"/>
              </a:rPr>
              <a:t>Decommitments will follow the general rules set in the MFF Regulation.</a:t>
            </a:r>
          </a:p>
        </p:txBody>
      </p:sp>
    </p:spTree>
    <p:extLst>
      <p:ext uri="{BB962C8B-B14F-4D97-AF65-F5344CB8AC3E}">
        <p14:creationId xmlns:p14="http://schemas.microsoft.com/office/powerpoint/2010/main" val="18974786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FB56F-631C-EEAA-E6DB-090B55637D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744048-33FC-C606-2415-755E1E550AEF}"/>
              </a:ext>
            </a:extLst>
          </p:cNvPr>
          <p:cNvSpPr>
            <a:spLocks noGrp="1"/>
          </p:cNvSpPr>
          <p:nvPr>
            <p:ph type="title"/>
          </p:nvPr>
        </p:nvSpPr>
        <p:spPr>
          <a:xfrm>
            <a:off x="699761" y="416525"/>
            <a:ext cx="7886700" cy="782357"/>
          </a:xfrm>
        </p:spPr>
        <p:txBody>
          <a:bodyPr/>
          <a:lstStyle/>
          <a:p>
            <a:r>
              <a:rPr lang="en-IE" sz="2800">
                <a:cs typeface="Arial"/>
              </a:rPr>
              <a:t>Title II – Chapter III – Implementation toolbox (1)</a:t>
            </a:r>
          </a:p>
        </p:txBody>
      </p:sp>
      <p:sp>
        <p:nvSpPr>
          <p:cNvPr id="4" name="TextBox 3">
            <a:extLst>
              <a:ext uri="{FF2B5EF4-FFF2-40B4-BE49-F238E27FC236}">
                <a16:creationId xmlns:a16="http://schemas.microsoft.com/office/drawing/2014/main" id="{D84A81CB-1FD0-E983-A1F9-40770040D7AD}"/>
              </a:ext>
            </a:extLst>
          </p:cNvPr>
          <p:cNvSpPr txBox="1"/>
          <p:nvPr/>
        </p:nvSpPr>
        <p:spPr>
          <a:xfrm>
            <a:off x="819107" y="1534667"/>
            <a:ext cx="7648008" cy="5095368"/>
          </a:xfrm>
          <a:prstGeom prst="rect">
            <a:avLst/>
          </a:prstGeom>
          <a:noFill/>
        </p:spPr>
        <p:txBody>
          <a:bodyPr wrap="square" lIns="68580" tIns="135000" rIns="68580" bIns="3429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pPr>
              <a:spcBef>
                <a:spcPts val="0"/>
              </a:spcBef>
              <a:spcAft>
                <a:spcPts val="0"/>
              </a:spcAft>
            </a:pPr>
            <a:r>
              <a:rPr lang="en-US" sz="1600" b="1">
                <a:latin typeface="Aptos Display"/>
              </a:rPr>
              <a:t>Article 23 –  Implementation and forms of Union funding</a:t>
            </a:r>
          </a:p>
          <a:p>
            <a:pPr marL="557213" lvl="1" indent="-214313">
              <a:buFont typeface="Courier New" panose="02070309020205020404" pitchFamily="49" charset="0"/>
              <a:buChar char="o"/>
            </a:pPr>
            <a:r>
              <a:rPr lang="en-US" sz="1600">
                <a:latin typeface="Aptos Display"/>
              </a:rPr>
              <a:t>Direct and indirect management.</a:t>
            </a:r>
          </a:p>
          <a:p>
            <a:pPr marL="557213" lvl="1" indent="-214313">
              <a:buFont typeface="Courier New" panose="02070309020205020404" pitchFamily="49" charset="0"/>
              <a:buChar char="o"/>
            </a:pPr>
            <a:r>
              <a:rPr lang="en-US" sz="1600">
                <a:latin typeface="Aptos Display"/>
              </a:rPr>
              <a:t>Full financial regulation toolbox, including grants (incl. civil society support), procurement, budget support, loans, budgetary guarantees, financial instruments, blending, and trust funds.</a:t>
            </a:r>
          </a:p>
          <a:p>
            <a:pPr marL="557213" lvl="1" indent="-214313">
              <a:buFont typeface="Courier New" panose="02070309020205020404" pitchFamily="49" charset="0"/>
              <a:buChar char="o"/>
            </a:pPr>
            <a:r>
              <a:rPr lang="en-US" sz="1600">
                <a:latin typeface="Aptos Display"/>
              </a:rPr>
              <a:t>Direct grants (without calls) are allowed e.g., in urgent or high-risk contexts or to companies from Member States if in the strategic interest of the EU.</a:t>
            </a:r>
          </a:p>
          <a:p>
            <a:pPr marL="557213" lvl="1" indent="-214313">
              <a:buFont typeface="Courier New" panose="02070309020205020404" pitchFamily="49" charset="0"/>
              <a:buChar char="o"/>
            </a:pPr>
            <a:r>
              <a:rPr lang="en-US" sz="1600">
                <a:latin typeface="Aptos Display"/>
              </a:rPr>
              <a:t>European preference for implementing partners in indirect management.</a:t>
            </a:r>
          </a:p>
          <a:p>
            <a:pPr lvl="1"/>
            <a:endParaRPr lang="en-US" sz="1600" b="1">
              <a:latin typeface="Aptos Display"/>
            </a:endParaRPr>
          </a:p>
          <a:p>
            <a:pPr>
              <a:spcBef>
                <a:spcPts val="0"/>
              </a:spcBef>
              <a:spcAft>
                <a:spcPts val="0"/>
              </a:spcAft>
            </a:pPr>
            <a:r>
              <a:rPr lang="en-US" sz="1600" b="1">
                <a:latin typeface="Aptos Display"/>
              </a:rPr>
              <a:t>Article 24-25 – Budgetary guarantees and financial assistance</a:t>
            </a:r>
          </a:p>
          <a:p>
            <a:pPr marL="557213" lvl="1" indent="-214313">
              <a:buFont typeface="Courier New" panose="02070309020205020404" pitchFamily="49" charset="0"/>
              <a:buChar char="o"/>
            </a:pPr>
            <a:r>
              <a:rPr lang="en-US" sz="1600">
                <a:latin typeface="Aptos Display"/>
              </a:rPr>
              <a:t>Maximum amount of EUR 95 billion of budgetary guarantee, financial assistance (MFA and policy-based loans) and Euratom loans – excluding Ukraine.</a:t>
            </a:r>
          </a:p>
          <a:p>
            <a:pPr marL="557213" lvl="1" indent="-214313">
              <a:buFont typeface="Courier New" panose="02070309020205020404" pitchFamily="49" charset="0"/>
              <a:buChar char="o"/>
            </a:pPr>
            <a:r>
              <a:rPr lang="en-US" sz="1600">
                <a:latin typeface="Aptos Display"/>
              </a:rPr>
              <a:t>Provisioning rates like under NDICI-GE: between 9% and 50% depending on the operations; 9% for sovereign risks.</a:t>
            </a:r>
          </a:p>
          <a:p>
            <a:pPr marL="557213" lvl="1" indent="-214313">
              <a:buFont typeface="Courier New" panose="02070309020205020404" pitchFamily="49" charset="0"/>
              <a:buChar char="o"/>
            </a:pPr>
            <a:r>
              <a:rPr lang="en-US" sz="1600">
                <a:latin typeface="Aptos Display"/>
              </a:rPr>
              <a:t>Provisioning rates to be reviewed every year and in line with the risk management framework.</a:t>
            </a:r>
          </a:p>
          <a:p>
            <a:pPr marL="557213" lvl="1" indent="-214313">
              <a:buFont typeface="Courier New" panose="02070309020205020404" pitchFamily="49" charset="0"/>
              <a:buChar char="o"/>
            </a:pPr>
            <a:r>
              <a:rPr lang="en-US" sz="1600">
                <a:latin typeface="Aptos Display"/>
              </a:rPr>
              <a:t>Full open architecture model.</a:t>
            </a:r>
          </a:p>
          <a:p>
            <a:pPr marL="557213" lvl="1" indent="-214313">
              <a:buFont typeface="Courier New" panose="02070309020205020404" pitchFamily="49" charset="0"/>
              <a:buChar char="o"/>
            </a:pPr>
            <a:r>
              <a:rPr lang="en-US" sz="1600">
                <a:latin typeface="Aptos Display"/>
              </a:rPr>
              <a:t>Global Europe Investment Board to provide strategic and operational guidance to the Commission.</a:t>
            </a:r>
          </a:p>
          <a:p>
            <a:pPr lvl="1"/>
            <a:endParaRPr lang="en-US" sz="1600">
              <a:latin typeface="Aptos Display"/>
            </a:endParaRPr>
          </a:p>
        </p:txBody>
      </p:sp>
    </p:spTree>
    <p:extLst>
      <p:ext uri="{BB962C8B-B14F-4D97-AF65-F5344CB8AC3E}">
        <p14:creationId xmlns:p14="http://schemas.microsoft.com/office/powerpoint/2010/main" val="714243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BA1C6-07A4-FB90-8539-0FEB1AE6B5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F8E1BE-BBBF-D3E4-2473-9A880798B08E}"/>
              </a:ext>
            </a:extLst>
          </p:cNvPr>
          <p:cNvSpPr>
            <a:spLocks noGrp="1"/>
          </p:cNvSpPr>
          <p:nvPr>
            <p:ph type="title"/>
          </p:nvPr>
        </p:nvSpPr>
        <p:spPr>
          <a:xfrm>
            <a:off x="699761" y="416525"/>
            <a:ext cx="7886700" cy="782357"/>
          </a:xfrm>
        </p:spPr>
        <p:txBody>
          <a:bodyPr/>
          <a:lstStyle/>
          <a:p>
            <a:r>
              <a:rPr lang="en-IE" sz="2800">
                <a:cs typeface="Arial"/>
              </a:rPr>
              <a:t>Title II – Chapter III – Implementation toolbox (2)</a:t>
            </a:r>
          </a:p>
        </p:txBody>
      </p:sp>
      <p:sp>
        <p:nvSpPr>
          <p:cNvPr id="3" name="TextBox 2">
            <a:extLst>
              <a:ext uri="{FF2B5EF4-FFF2-40B4-BE49-F238E27FC236}">
                <a16:creationId xmlns:a16="http://schemas.microsoft.com/office/drawing/2014/main" id="{58F3293D-67D5-927B-F966-8F94C8074068}"/>
              </a:ext>
            </a:extLst>
          </p:cNvPr>
          <p:cNvSpPr txBox="1"/>
          <p:nvPr/>
        </p:nvSpPr>
        <p:spPr>
          <a:xfrm>
            <a:off x="930057" y="2053549"/>
            <a:ext cx="7839284" cy="3618041"/>
          </a:xfrm>
          <a:prstGeom prst="rect">
            <a:avLst/>
          </a:prstGeom>
          <a:noFill/>
        </p:spPr>
        <p:txBody>
          <a:bodyPr wrap="square" lIns="68580" tIns="135000" rIns="68580" bIns="3429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pPr>
              <a:spcBef>
                <a:spcPts val="0"/>
              </a:spcBef>
              <a:spcAft>
                <a:spcPts val="0"/>
              </a:spcAft>
            </a:pPr>
            <a:r>
              <a:rPr lang="en-US" sz="1600" b="1">
                <a:latin typeface="Aptos Display"/>
              </a:rPr>
              <a:t>Article 26 – Implementation of policy-based loans</a:t>
            </a:r>
          </a:p>
          <a:p>
            <a:pPr marL="557213" lvl="1" indent="-214313">
              <a:buFont typeface="Courier New" panose="02070309020205020404" pitchFamily="49" charset="0"/>
              <a:buChar char="o"/>
            </a:pPr>
            <a:r>
              <a:rPr lang="en-US" sz="1600">
                <a:latin typeface="Aptos Display"/>
              </a:rPr>
              <a:t>Commission implementing decision to make loans available to partner countries, subject to comitology.</a:t>
            </a:r>
          </a:p>
          <a:p>
            <a:pPr marL="557213" lvl="1" indent="-214313">
              <a:buFont typeface="Courier New" panose="02070309020205020404" pitchFamily="49" charset="0"/>
              <a:buChar char="o"/>
            </a:pPr>
            <a:r>
              <a:rPr lang="en-US" sz="1600">
                <a:latin typeface="Aptos Display"/>
              </a:rPr>
              <a:t>Loan agreements specify amount, timing, conditions, and possible pre-financing.</a:t>
            </a:r>
          </a:p>
          <a:p>
            <a:pPr lvl="1"/>
            <a:endParaRPr lang="en-US" sz="1600" b="1">
              <a:latin typeface="Aptos Display"/>
            </a:endParaRPr>
          </a:p>
          <a:p>
            <a:pPr>
              <a:spcBef>
                <a:spcPts val="0"/>
              </a:spcBef>
              <a:spcAft>
                <a:spcPts val="0"/>
              </a:spcAft>
            </a:pPr>
            <a:r>
              <a:rPr lang="en-US" sz="1600" b="1">
                <a:latin typeface="Aptos Display"/>
              </a:rPr>
              <a:t>Article 27 – Capital participation in development finance institutions</a:t>
            </a:r>
          </a:p>
          <a:p>
            <a:pPr marL="557213" lvl="1" indent="-214313">
              <a:buFont typeface="Courier New" panose="02070309020205020404" pitchFamily="49" charset="0"/>
              <a:buChar char="o"/>
            </a:pPr>
            <a:r>
              <a:rPr lang="en-US" sz="1600">
                <a:latin typeface="Aptos Display"/>
              </a:rPr>
              <a:t>Possibility to finance capital endowment of European and other development finance institutions</a:t>
            </a:r>
          </a:p>
          <a:p>
            <a:pPr>
              <a:spcBef>
                <a:spcPts val="0"/>
              </a:spcBef>
              <a:spcAft>
                <a:spcPts val="0"/>
              </a:spcAft>
            </a:pPr>
            <a:endParaRPr lang="en-US" sz="1600" b="1">
              <a:latin typeface="Aptos Display"/>
            </a:endParaRPr>
          </a:p>
          <a:p>
            <a:pPr>
              <a:spcBef>
                <a:spcPts val="0"/>
              </a:spcBef>
              <a:spcAft>
                <a:spcPts val="0"/>
              </a:spcAft>
            </a:pPr>
            <a:r>
              <a:rPr lang="en-US" sz="1600" b="1">
                <a:latin typeface="Aptos Display"/>
              </a:rPr>
              <a:t>Article 28 – Cross-Border Cooperation</a:t>
            </a:r>
          </a:p>
          <a:p>
            <a:pPr marL="557213" lvl="1" indent="-214313">
              <a:buFont typeface="Courier New" panose="02070309020205020404" pitchFamily="49" charset="0"/>
              <a:buChar char="o"/>
            </a:pPr>
            <a:r>
              <a:rPr lang="en-US" sz="1600">
                <a:latin typeface="Aptos Display"/>
              </a:rPr>
              <a:t>Support cooperation across external borders.</a:t>
            </a:r>
          </a:p>
          <a:p>
            <a:pPr marL="557213" lvl="1" indent="-214313">
              <a:buFont typeface="Courier New" panose="02070309020205020404" pitchFamily="49" charset="0"/>
              <a:buChar char="o"/>
            </a:pPr>
            <a:r>
              <a:rPr lang="en-US" sz="1600">
                <a:latin typeface="Aptos Display"/>
              </a:rPr>
              <a:t>Europe and Middle East, North Africa and the Gulf pillars may contribute to cross-border cooperation co-financed by National and Regional Partnerships Regulation</a:t>
            </a:r>
          </a:p>
          <a:p>
            <a:pPr marL="557213" lvl="1" indent="-214313">
              <a:buFont typeface="Courier New" panose="02070309020205020404" pitchFamily="49" charset="0"/>
              <a:buChar char="o"/>
            </a:pPr>
            <a:r>
              <a:rPr lang="en-US" sz="1600">
                <a:latin typeface="Aptos Display"/>
              </a:rPr>
              <a:t>Allocation of up to 3% of Europe pillar envelope to it.</a:t>
            </a:r>
          </a:p>
        </p:txBody>
      </p:sp>
    </p:spTree>
    <p:extLst>
      <p:ext uri="{BB962C8B-B14F-4D97-AF65-F5344CB8AC3E}">
        <p14:creationId xmlns:p14="http://schemas.microsoft.com/office/powerpoint/2010/main" val="33449074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410AC-EEBD-F908-1126-003A04D6EF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3A85AA-41F3-0E67-C733-06F321C9ADFD}"/>
              </a:ext>
            </a:extLst>
          </p:cNvPr>
          <p:cNvSpPr>
            <a:spLocks noGrp="1"/>
          </p:cNvSpPr>
          <p:nvPr>
            <p:ph type="title"/>
          </p:nvPr>
        </p:nvSpPr>
        <p:spPr>
          <a:xfrm>
            <a:off x="699761" y="416525"/>
            <a:ext cx="7886700" cy="782357"/>
          </a:xfrm>
        </p:spPr>
        <p:txBody>
          <a:bodyPr/>
          <a:lstStyle/>
          <a:p>
            <a:r>
              <a:rPr lang="en-IE" sz="2800">
                <a:cs typeface="Arial"/>
              </a:rPr>
              <a:t>Title III – Final provisions</a:t>
            </a:r>
          </a:p>
        </p:txBody>
      </p:sp>
      <p:sp>
        <p:nvSpPr>
          <p:cNvPr id="3" name="TextBox 2">
            <a:extLst>
              <a:ext uri="{FF2B5EF4-FFF2-40B4-BE49-F238E27FC236}">
                <a16:creationId xmlns:a16="http://schemas.microsoft.com/office/drawing/2014/main" id="{DAA9D757-4955-8B2A-579D-34369D63EA09}"/>
              </a:ext>
            </a:extLst>
          </p:cNvPr>
          <p:cNvSpPr txBox="1"/>
          <p:nvPr/>
        </p:nvSpPr>
        <p:spPr>
          <a:xfrm>
            <a:off x="699761" y="1757170"/>
            <a:ext cx="7128463" cy="4602926"/>
          </a:xfrm>
          <a:prstGeom prst="rect">
            <a:avLst/>
          </a:prstGeom>
          <a:noFill/>
        </p:spPr>
        <p:txBody>
          <a:bodyPr wrap="square" lIns="68580" tIns="135000" rIns="68580" bIns="3429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pPr>
              <a:spcBef>
                <a:spcPts val="0"/>
              </a:spcBef>
              <a:spcAft>
                <a:spcPts val="0"/>
              </a:spcAft>
            </a:pPr>
            <a:r>
              <a:rPr lang="en-US" sz="1600" b="1">
                <a:latin typeface="Aptos Display"/>
              </a:rPr>
              <a:t>Article 30 – Exercise of delegation</a:t>
            </a:r>
          </a:p>
          <a:p>
            <a:pPr marL="557213" lvl="1" indent="-214313" algn="just">
              <a:buFont typeface="Courier New" panose="02070309020205020404" pitchFamily="49" charset="0"/>
              <a:buChar char="o"/>
            </a:pPr>
            <a:r>
              <a:rPr lang="en-US" sz="1600">
                <a:latin typeface="Aptos Display"/>
              </a:rPr>
              <a:t>Power to adopt delegated acts to amend: </a:t>
            </a:r>
          </a:p>
          <a:p>
            <a:pPr marL="1014413" lvl="2" indent="-214313" algn="just">
              <a:buFont typeface="Courier New" panose="02070309020205020404" pitchFamily="49" charset="0"/>
              <a:buChar char="o"/>
            </a:pPr>
            <a:r>
              <a:rPr lang="en-US" sz="1600">
                <a:latin typeface="Aptos Display"/>
              </a:rPr>
              <a:t>Article 6(5): ODA target </a:t>
            </a:r>
          </a:p>
          <a:p>
            <a:pPr marL="1014413" lvl="2" indent="-214313" algn="just">
              <a:buFont typeface="Courier New" panose="02070309020205020404" pitchFamily="49" charset="0"/>
              <a:buChar char="o"/>
            </a:pPr>
            <a:r>
              <a:rPr lang="en-US" sz="1600">
                <a:latin typeface="Aptos Display"/>
              </a:rPr>
              <a:t>Article 24(1): maximum amount of the budget guarantee</a:t>
            </a:r>
          </a:p>
          <a:p>
            <a:pPr marL="1014413" lvl="2" indent="-214313" algn="just">
              <a:buFont typeface="Courier New" panose="02070309020205020404" pitchFamily="49" charset="0"/>
              <a:buChar char="o"/>
            </a:pPr>
            <a:r>
              <a:rPr lang="en-US" sz="1600">
                <a:latin typeface="Aptos Display"/>
              </a:rPr>
              <a:t>Article 24(2): provisioning rates </a:t>
            </a:r>
          </a:p>
          <a:p>
            <a:pPr marL="1014413" lvl="2" indent="-214313" algn="just">
              <a:buFont typeface="Courier New" panose="02070309020205020404" pitchFamily="49" charset="0"/>
              <a:buChar char="o"/>
            </a:pPr>
            <a:r>
              <a:rPr lang="en-US" sz="1600">
                <a:latin typeface="Aptos Display"/>
              </a:rPr>
              <a:t>Article 24(3): maximum amount of the budgetary guarantee, and provisioning rate for Ukraine</a:t>
            </a:r>
          </a:p>
          <a:p>
            <a:pPr marL="1014413" lvl="2" indent="-214313" algn="just">
              <a:buFont typeface="Courier New" panose="02070309020205020404" pitchFamily="49" charset="0"/>
              <a:buChar char="o"/>
            </a:pPr>
            <a:r>
              <a:rPr lang="en-US" sz="1600">
                <a:latin typeface="Aptos Display"/>
              </a:rPr>
              <a:t>Annex II : Specific objectives</a:t>
            </a:r>
          </a:p>
          <a:p>
            <a:pPr marL="800100" lvl="2" algn="just"/>
            <a:endParaRPr lang="en-US" sz="1600" b="1">
              <a:latin typeface="Aptos Display"/>
            </a:endParaRPr>
          </a:p>
          <a:p>
            <a:pPr>
              <a:spcBef>
                <a:spcPts val="0"/>
              </a:spcBef>
              <a:spcAft>
                <a:spcPts val="0"/>
              </a:spcAft>
            </a:pPr>
            <a:r>
              <a:rPr lang="en-US" sz="1600" b="1">
                <a:latin typeface="Aptos Display"/>
              </a:rPr>
              <a:t>Article 31 – Adoption of further implementing rules for the Europe pillar </a:t>
            </a:r>
          </a:p>
          <a:p>
            <a:pPr marL="557213" marR="0" lvl="1" indent="-214313"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600">
                <a:solidFill>
                  <a:srgbClr val="4D4D4D"/>
                </a:solidFill>
                <a:latin typeface="Aptos Display"/>
              </a:rPr>
              <a:t>Implementing act to establishing uniform conditions for implementing the instrument in </a:t>
            </a:r>
            <a:r>
              <a:rPr kumimoji="0" lang="en-US" sz="1600" b="0" i="0" u="none" strike="noStrike" kern="1200" cap="none" spc="0" normalizeH="0" baseline="0" noProof="0">
                <a:ln>
                  <a:noFill/>
                </a:ln>
                <a:solidFill>
                  <a:srgbClr val="4D4D4D"/>
                </a:solidFill>
                <a:effectLst/>
                <a:uLnTx/>
                <a:uFillTx/>
                <a:latin typeface="Aptos Display"/>
                <a:ea typeface="+mn-ea"/>
                <a:cs typeface="+mn-cs"/>
              </a:rPr>
              <a:t>Enlargement and </a:t>
            </a:r>
            <a:r>
              <a:rPr kumimoji="0" lang="en-IE" sz="1600" b="0" i="0" u="none" strike="noStrike" kern="1200" cap="none" spc="0" normalizeH="0" baseline="0">
                <a:ln>
                  <a:noFill/>
                </a:ln>
                <a:solidFill>
                  <a:srgbClr val="4D4D4D"/>
                </a:solidFill>
                <a:effectLst/>
                <a:uLnTx/>
                <a:uFillTx/>
                <a:latin typeface="Aptos Display"/>
                <a:ea typeface="+mn-ea"/>
                <a:cs typeface="+mn-cs"/>
              </a:rPr>
              <a:t>Neighbourhood</a:t>
            </a:r>
            <a:r>
              <a:rPr kumimoji="0" lang="en-US" sz="1600" b="0" i="0" u="none" strike="noStrike" kern="1200" cap="none" spc="0" normalizeH="0" baseline="0" noProof="0">
                <a:ln>
                  <a:noFill/>
                </a:ln>
                <a:solidFill>
                  <a:srgbClr val="4D4D4D"/>
                </a:solidFill>
                <a:effectLst/>
                <a:uLnTx/>
                <a:uFillTx/>
                <a:latin typeface="Aptos Display"/>
                <a:ea typeface="+mn-ea"/>
                <a:cs typeface="+mn-cs"/>
              </a:rPr>
              <a:t> East </a:t>
            </a:r>
            <a:r>
              <a:rPr lang="en-US" sz="1600">
                <a:solidFill>
                  <a:srgbClr val="4D4D4D"/>
                </a:solidFill>
                <a:latin typeface="Aptos Display"/>
              </a:rPr>
              <a:t>countries, in relation to : </a:t>
            </a:r>
          </a:p>
          <a:p>
            <a:pPr marL="1014413" lvl="2" indent="-214313" algn="just">
              <a:buFont typeface="Courier New" panose="02070309020205020404" pitchFamily="49" charset="0"/>
              <a:buChar char="o"/>
              <a:defRPr/>
            </a:pPr>
            <a:r>
              <a:rPr kumimoji="0" lang="en-US" sz="1600" b="0" i="0" u="none" strike="noStrike" kern="1200" cap="none" spc="0" normalizeH="0" baseline="0" noProof="0">
                <a:ln>
                  <a:noFill/>
                </a:ln>
                <a:solidFill>
                  <a:srgbClr val="4D4D4D"/>
                </a:solidFill>
                <a:effectLst/>
                <a:uLnTx/>
                <a:uFillTx/>
                <a:latin typeface="Aptos Display"/>
                <a:ea typeface="+mn-ea"/>
                <a:cs typeface="+mn-cs"/>
              </a:rPr>
              <a:t>Design and content of the performance-based plans </a:t>
            </a:r>
          </a:p>
          <a:p>
            <a:pPr marL="1014413" lvl="2" indent="-214313" algn="just">
              <a:buFont typeface="Courier New" panose="02070309020205020404" pitchFamily="49" charset="0"/>
              <a:buChar char="o"/>
              <a:defRPr/>
            </a:pPr>
            <a:r>
              <a:rPr lang="en-US" sz="1600">
                <a:solidFill>
                  <a:srgbClr val="4D4D4D"/>
                </a:solidFill>
                <a:latin typeface="Aptos Display"/>
              </a:rPr>
              <a:t>Performance, structure and control systems in preparation of the accession</a:t>
            </a:r>
          </a:p>
          <a:p>
            <a:pPr marL="1014413" lvl="2" indent="-214313" algn="just">
              <a:buFont typeface="Courier New" panose="02070309020205020404" pitchFamily="49" charset="0"/>
              <a:buChar char="o"/>
              <a:defRPr/>
            </a:pPr>
            <a:r>
              <a:rPr kumimoji="0" lang="en-US" sz="1600" b="0" i="0" u="none" strike="noStrike" kern="1200" cap="none" spc="0" normalizeH="0" baseline="0" noProof="0">
                <a:ln>
                  <a:noFill/>
                </a:ln>
                <a:solidFill>
                  <a:srgbClr val="4D4D4D"/>
                </a:solidFill>
                <a:effectLst/>
                <a:uLnTx/>
                <a:uFillTx/>
                <a:latin typeface="Aptos Display"/>
                <a:ea typeface="+mn-ea"/>
                <a:cs typeface="+mn-cs"/>
              </a:rPr>
              <a:t>Management of structural</a:t>
            </a:r>
            <a:r>
              <a:rPr lang="en-US" sz="1600">
                <a:solidFill>
                  <a:srgbClr val="4D4D4D"/>
                </a:solidFill>
                <a:latin typeface="Aptos Display"/>
              </a:rPr>
              <a:t>, agricultural and cross-border cooperation funds</a:t>
            </a:r>
            <a:endParaRPr kumimoji="0" lang="en-US" sz="1600" b="0" i="0" u="none" strike="noStrike" kern="1200" cap="none" spc="0" normalizeH="0" baseline="0" noProof="0">
              <a:ln>
                <a:noFill/>
              </a:ln>
              <a:solidFill>
                <a:srgbClr val="4D4D4D"/>
              </a:solidFill>
              <a:effectLst/>
              <a:uLnTx/>
              <a:uFillTx/>
              <a:latin typeface="Aptos Display"/>
              <a:ea typeface="+mn-ea"/>
              <a:cs typeface="+mn-cs"/>
            </a:endParaRPr>
          </a:p>
          <a:p>
            <a:pPr lvl="1"/>
            <a:endParaRPr lang="en-US" sz="1600">
              <a:latin typeface="Aptos Display"/>
            </a:endParaRPr>
          </a:p>
        </p:txBody>
      </p:sp>
    </p:spTree>
    <p:extLst>
      <p:ext uri="{BB962C8B-B14F-4D97-AF65-F5344CB8AC3E}">
        <p14:creationId xmlns:p14="http://schemas.microsoft.com/office/powerpoint/2010/main" val="1109920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AD2B6BD-D621-91C0-DF6A-569026BD5E05}"/>
              </a:ext>
            </a:extLst>
          </p:cNvPr>
          <p:cNvSpPr txBox="1">
            <a:spLocks/>
          </p:cNvSpPr>
          <p:nvPr/>
        </p:nvSpPr>
        <p:spPr>
          <a:xfrm>
            <a:off x="758647" y="308341"/>
            <a:ext cx="8164286" cy="612678"/>
          </a:xfrm>
          <a:prstGeom prst="rect">
            <a:avLst/>
          </a:prstGeom>
        </p:spPr>
        <p:txBody>
          <a:bodyPr vert="horz" lIns="91440" tIns="45720" rIns="91440" bIns="0" rtlCol="0" anchor="b" anchorCtr="0">
            <a:noAutofit/>
          </a:bodyPr>
          <a:lstStyle>
            <a:lvl1pPr algn="l" defTabSz="685749" rtl="0" eaLnBrk="1" latinLnBrk="0" hangingPunct="1">
              <a:lnSpc>
                <a:spcPct val="90000"/>
              </a:lnSpc>
              <a:spcBef>
                <a:spcPct val="0"/>
              </a:spcBef>
              <a:buNone/>
              <a:defRPr sz="3000" kern="1200">
                <a:solidFill>
                  <a:schemeClr val="tx2"/>
                </a:solidFill>
                <a:latin typeface="+mj-lt"/>
                <a:ea typeface="+mj-ea"/>
                <a:cs typeface="+mj-cs"/>
              </a:defRPr>
            </a:lvl1pPr>
          </a:lstStyle>
          <a:p>
            <a:r>
              <a:rPr lang="en-GB"/>
              <a:t>Proposed design for the next MFF </a:t>
            </a:r>
            <a:endParaRPr lang="en-IE">
              <a:solidFill>
                <a:srgbClr val="FF0000"/>
              </a:solidFill>
            </a:endParaRPr>
          </a:p>
        </p:txBody>
      </p:sp>
      <p:sp>
        <p:nvSpPr>
          <p:cNvPr id="4" name="Content Placeholder 2">
            <a:extLst>
              <a:ext uri="{FF2B5EF4-FFF2-40B4-BE49-F238E27FC236}">
                <a16:creationId xmlns:a16="http://schemas.microsoft.com/office/drawing/2014/main" id="{EB13EDA3-999C-D9F1-3757-07F271071BF7}"/>
              </a:ext>
            </a:extLst>
          </p:cNvPr>
          <p:cNvSpPr txBox="1">
            <a:spLocks/>
          </p:cNvSpPr>
          <p:nvPr/>
        </p:nvSpPr>
        <p:spPr>
          <a:xfrm>
            <a:off x="554591" y="2926381"/>
            <a:ext cx="3224893" cy="1209200"/>
          </a:xfrm>
          <a:prstGeom prst="rect">
            <a:avLst/>
          </a:prstGeom>
        </p:spPr>
        <p:txBody>
          <a:bodyPr/>
          <a:lstStyle>
            <a:lvl1pPr marL="171438" indent="-171438" algn="l" defTabSz="685749" rtl="0" eaLnBrk="1" latinLnBrk="0" hangingPunct="1">
              <a:lnSpc>
                <a:spcPct val="100000"/>
              </a:lnSpc>
              <a:spcBef>
                <a:spcPts val="0"/>
              </a:spcBef>
              <a:spcAft>
                <a:spcPts val="1350"/>
              </a:spcAft>
              <a:buClr>
                <a:schemeClr val="tx2"/>
              </a:buClr>
              <a:buFont typeface="Arial" panose="020B0604020202020204" pitchFamily="34" charset="0"/>
              <a:buChar char="•"/>
              <a:defRPr sz="1800" kern="1200">
                <a:solidFill>
                  <a:schemeClr val="tx1"/>
                </a:solidFill>
                <a:latin typeface="+mn-lt"/>
                <a:ea typeface="+mn-ea"/>
                <a:cs typeface="+mn-cs"/>
              </a:defRPr>
            </a:lvl1pPr>
            <a:lvl2pPr marL="514313"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500" kern="1200">
                <a:solidFill>
                  <a:schemeClr val="tx1"/>
                </a:solidFill>
                <a:latin typeface="+mn-lt"/>
                <a:ea typeface="+mn-ea"/>
                <a:cs typeface="+mn-cs"/>
              </a:defRPr>
            </a:lvl2pPr>
            <a:lvl3pPr marL="857186"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350" kern="1200">
                <a:solidFill>
                  <a:schemeClr val="tx1"/>
                </a:solidFill>
                <a:latin typeface="+mn-lt"/>
                <a:ea typeface="+mn-ea"/>
                <a:cs typeface="+mn-cs"/>
              </a:defRPr>
            </a:lvl3pPr>
            <a:lvl4pPr marL="1200060"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200" kern="1200">
                <a:solidFill>
                  <a:schemeClr val="tx1"/>
                </a:solidFill>
                <a:latin typeface="+mn-lt"/>
                <a:ea typeface="+mn-ea"/>
                <a:cs typeface="+mn-cs"/>
              </a:defRPr>
            </a:lvl4pPr>
            <a:lvl5pPr marL="1542935"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200" kern="1200">
                <a:solidFill>
                  <a:schemeClr val="tx1"/>
                </a:solidFill>
                <a:latin typeface="+mn-lt"/>
                <a:ea typeface="+mn-ea"/>
                <a:cs typeface="+mn-cs"/>
              </a:defRPr>
            </a:lvl5pPr>
            <a:lvl6pPr marL="1885809"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684"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558"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433"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12884" lvl="1" indent="-212884">
              <a:spcBef>
                <a:spcPts val="0"/>
              </a:spcBef>
              <a:spcAft>
                <a:spcPts val="450"/>
              </a:spcAft>
            </a:pPr>
            <a:r>
              <a:rPr lang="en-US">
                <a:latin typeface="EC Square Sans Pro" panose="020B0506040000020004" pitchFamily="34" charset="0"/>
              </a:rPr>
              <a:t>From 52 to </a:t>
            </a:r>
            <a:r>
              <a:rPr lang="en-US" b="1">
                <a:latin typeface="EC Square Sans Pro" panose="020B0506040000020004" pitchFamily="34" charset="0"/>
              </a:rPr>
              <a:t>16 </a:t>
            </a:r>
            <a:r>
              <a:rPr lang="en-GB" b="1">
                <a:latin typeface="EC Square Sans Pro" panose="020B0506040000020004" pitchFamily="34" charset="0"/>
              </a:rPr>
              <a:t>programmes</a:t>
            </a:r>
          </a:p>
          <a:p>
            <a:pPr marL="212884" lvl="1" indent="-212884">
              <a:spcBef>
                <a:spcPts val="0"/>
              </a:spcBef>
              <a:spcAft>
                <a:spcPts val="450"/>
              </a:spcAft>
            </a:pPr>
            <a:r>
              <a:rPr lang="en-US" b="1">
                <a:latin typeface="EC Square Sans Pro" panose="020B0506040000020004" pitchFamily="34" charset="0"/>
              </a:rPr>
              <a:t>Simpler</a:t>
            </a:r>
            <a:r>
              <a:rPr lang="en-US">
                <a:latin typeface="EC Square Sans Pro" panose="020B0506040000020004" pitchFamily="34" charset="0"/>
              </a:rPr>
              <a:t> for beneficiaries</a:t>
            </a:r>
          </a:p>
          <a:p>
            <a:pPr marL="212884" lvl="1" indent="-212884">
              <a:spcBef>
                <a:spcPts val="0"/>
              </a:spcBef>
              <a:spcAft>
                <a:spcPts val="450"/>
              </a:spcAft>
            </a:pPr>
            <a:r>
              <a:rPr lang="en-US" b="1">
                <a:latin typeface="EC Square Sans Pro" panose="020B0506040000020004" pitchFamily="34" charset="0"/>
              </a:rPr>
              <a:t>Results</a:t>
            </a:r>
            <a:r>
              <a:rPr lang="en-US">
                <a:latin typeface="EC Square Sans Pro" panose="020B0506040000020004" pitchFamily="34" charset="0"/>
              </a:rPr>
              <a:t> oriented</a:t>
            </a:r>
          </a:p>
          <a:p>
            <a:pPr marL="212884" lvl="1" indent="-212884">
              <a:spcBef>
                <a:spcPts val="0"/>
              </a:spcBef>
              <a:spcAft>
                <a:spcPts val="450"/>
              </a:spcAft>
            </a:pPr>
            <a:r>
              <a:rPr lang="en-US">
                <a:latin typeface="EC Square Sans Pro" panose="020B0506040000020004" pitchFamily="34" charset="0"/>
              </a:rPr>
              <a:t>More </a:t>
            </a:r>
            <a:r>
              <a:rPr lang="en-US" b="1">
                <a:latin typeface="EC Square Sans Pro" panose="020B0506040000020004" pitchFamily="34" charset="0"/>
              </a:rPr>
              <a:t>agile</a:t>
            </a:r>
          </a:p>
        </p:txBody>
      </p:sp>
      <p:graphicFrame>
        <p:nvGraphicFramePr>
          <p:cNvPr id="5" name="Chart 4">
            <a:extLst>
              <a:ext uri="{FF2B5EF4-FFF2-40B4-BE49-F238E27FC236}">
                <a16:creationId xmlns:a16="http://schemas.microsoft.com/office/drawing/2014/main" id="{C62BCD1B-A736-6DE0-A87A-FCAC339339C6}"/>
              </a:ext>
            </a:extLst>
          </p:cNvPr>
          <p:cNvGraphicFramePr>
            <a:graphicFrameLocks/>
          </p:cNvGraphicFramePr>
          <p:nvPr/>
        </p:nvGraphicFramePr>
        <p:xfrm>
          <a:off x="3285497" y="1630179"/>
          <a:ext cx="5017611" cy="3754533"/>
        </p:xfrm>
        <a:graphic>
          <a:graphicData uri="http://schemas.openxmlformats.org/drawingml/2006/chart">
            <c:chart xmlns:c="http://schemas.openxmlformats.org/drawingml/2006/chart" xmlns:r="http://schemas.openxmlformats.org/officeDocument/2006/relationships" r:id="rId2"/>
          </a:graphicData>
        </a:graphic>
      </p:graphicFrame>
      <p:sp>
        <p:nvSpPr>
          <p:cNvPr id="6" name="Oval 5">
            <a:extLst>
              <a:ext uri="{FF2B5EF4-FFF2-40B4-BE49-F238E27FC236}">
                <a16:creationId xmlns:a16="http://schemas.microsoft.com/office/drawing/2014/main" id="{2CCCDCC0-7B3A-73E9-42CE-4DAA7CCCA24D}"/>
              </a:ext>
            </a:extLst>
          </p:cNvPr>
          <p:cNvSpPr/>
          <p:nvPr/>
        </p:nvSpPr>
        <p:spPr>
          <a:xfrm>
            <a:off x="4757437" y="2456660"/>
            <a:ext cx="2073732" cy="2073732"/>
          </a:xfrm>
          <a:prstGeom prst="ellipse">
            <a:avLst/>
          </a:prstGeom>
          <a:solidFill>
            <a:schemeClr val="bg1"/>
          </a:solidFill>
          <a:ln>
            <a:noFill/>
          </a:ln>
          <a:effectLst>
            <a:outerShdw blurRad="165100" dist="38100" dir="8400000" algn="t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0" tIns="34290" rIns="0" bIns="34290" rtlCol="0" anchor="ctr"/>
          <a:lstStyle/>
          <a:p>
            <a:pPr algn="ctr"/>
            <a:r>
              <a:rPr lang="en-US" sz="1800">
                <a:solidFill>
                  <a:schemeClr val="accent1"/>
                </a:solidFill>
                <a:latin typeface="EC Square Sans Pro"/>
              </a:rPr>
              <a:t>Total </a:t>
            </a:r>
          </a:p>
          <a:p>
            <a:pPr algn="ctr"/>
            <a:r>
              <a:rPr lang="en-US" sz="1800" b="1">
                <a:solidFill>
                  <a:schemeClr val="accent1"/>
                </a:solidFill>
                <a:latin typeface="EC Square Sans Pro"/>
              </a:rPr>
              <a:t>EUR 2 trillion</a:t>
            </a:r>
            <a:endParaRPr lang="en-IE" sz="1800" b="1">
              <a:solidFill>
                <a:schemeClr val="accent1"/>
              </a:solidFill>
              <a:latin typeface="EC Square Sans Pro"/>
            </a:endParaRPr>
          </a:p>
        </p:txBody>
      </p:sp>
      <p:sp>
        <p:nvSpPr>
          <p:cNvPr id="7" name="TextBox 6">
            <a:extLst>
              <a:ext uri="{FF2B5EF4-FFF2-40B4-BE49-F238E27FC236}">
                <a16:creationId xmlns:a16="http://schemas.microsoft.com/office/drawing/2014/main" id="{59DE59C2-D25C-CD17-EAE1-291978023895}"/>
              </a:ext>
            </a:extLst>
          </p:cNvPr>
          <p:cNvSpPr txBox="1"/>
          <p:nvPr/>
        </p:nvSpPr>
        <p:spPr>
          <a:xfrm>
            <a:off x="551519" y="5227821"/>
            <a:ext cx="4205918" cy="484748"/>
          </a:xfrm>
          <a:prstGeom prst="rect">
            <a:avLst/>
          </a:prstGeom>
          <a:noFill/>
        </p:spPr>
        <p:txBody>
          <a:bodyPr wrap="square" lIns="68580" tIns="34290" rIns="68580" bIns="34290" anchor="t">
            <a:spAutoFit/>
          </a:bodyPr>
          <a:lstStyle/>
          <a:p>
            <a:r>
              <a:rPr lang="en-US" sz="900">
                <a:latin typeface="EC Square Sans Pro"/>
              </a:rPr>
              <a:t>(*) CEF, Civil protection and health, Single Market Programme, Euratom Research &amp; Training, CFSP, Justice, </a:t>
            </a:r>
            <a:r>
              <a:rPr lang="en-US" sz="900" err="1">
                <a:latin typeface="EC Square Sans Pro"/>
              </a:rPr>
              <a:t>INSC</a:t>
            </a:r>
            <a:r>
              <a:rPr lang="en-US" sz="900">
                <a:latin typeface="EC Square Sans Pro"/>
              </a:rPr>
              <a:t>-D, DOAG, Pericles.</a:t>
            </a:r>
            <a:endParaRPr lang="en-GB" sz="900">
              <a:latin typeface="EC Square Sans Pro"/>
            </a:endParaRPr>
          </a:p>
          <a:p>
            <a:r>
              <a:rPr lang="en-GB" sz="900">
                <a:latin typeface="EC Square Sans Pro"/>
              </a:rPr>
              <a:t>Excludes </a:t>
            </a:r>
            <a:r>
              <a:rPr lang="en-GB" sz="900" err="1">
                <a:latin typeface="EC Square Sans Pro"/>
              </a:rPr>
              <a:t>NextGenerationEU</a:t>
            </a:r>
            <a:r>
              <a:rPr lang="en-GB" sz="900">
                <a:latin typeface="EC Square Sans Pro"/>
              </a:rPr>
              <a:t> repayment</a:t>
            </a:r>
          </a:p>
        </p:txBody>
      </p:sp>
      <p:sp>
        <p:nvSpPr>
          <p:cNvPr id="8" name="TextBox 7">
            <a:extLst>
              <a:ext uri="{FF2B5EF4-FFF2-40B4-BE49-F238E27FC236}">
                <a16:creationId xmlns:a16="http://schemas.microsoft.com/office/drawing/2014/main" id="{0BE11D91-A767-42AB-3795-A7BBA0BD39AD}"/>
              </a:ext>
            </a:extLst>
          </p:cNvPr>
          <p:cNvSpPr txBox="1"/>
          <p:nvPr/>
        </p:nvSpPr>
        <p:spPr>
          <a:xfrm>
            <a:off x="551519" y="5691959"/>
            <a:ext cx="2069428" cy="230832"/>
          </a:xfrm>
          <a:prstGeom prst="rect">
            <a:avLst/>
          </a:prstGeom>
          <a:noFill/>
        </p:spPr>
        <p:txBody>
          <a:bodyPr wrap="square" rtlCol="0">
            <a:spAutoFit/>
          </a:bodyPr>
          <a:lstStyle/>
          <a:p>
            <a:r>
              <a:rPr lang="en-IE" sz="900" i="1">
                <a:effectLst/>
                <a:latin typeface="EC Square Sans Pro" panose="020B0506040000020004" pitchFamily="34" charset="0"/>
              </a:rPr>
              <a:t>All amounts in EUR, current prices</a:t>
            </a:r>
            <a:endParaRPr lang="en-IE" sz="788" i="1">
              <a:latin typeface="EC Square Sans Pro" panose="020B0506040000020004" pitchFamily="34" charset="0"/>
            </a:endParaRPr>
          </a:p>
        </p:txBody>
      </p:sp>
      <p:cxnSp>
        <p:nvCxnSpPr>
          <p:cNvPr id="9" name="Connector: Elbow 8">
            <a:extLst>
              <a:ext uri="{FF2B5EF4-FFF2-40B4-BE49-F238E27FC236}">
                <a16:creationId xmlns:a16="http://schemas.microsoft.com/office/drawing/2014/main" id="{EB767654-FA01-E758-D0F3-2A3127E3844D}"/>
              </a:ext>
            </a:extLst>
          </p:cNvPr>
          <p:cNvCxnSpPr>
            <a:cxnSpLocks/>
          </p:cNvCxnSpPr>
          <p:nvPr/>
        </p:nvCxnSpPr>
        <p:spPr>
          <a:xfrm rot="5400000" flipH="1" flipV="1">
            <a:off x="6620828" y="2236016"/>
            <a:ext cx="513790" cy="238803"/>
          </a:xfrm>
          <a:prstGeom prst="bentConnector3">
            <a:avLst>
              <a:gd name="adj1" fmla="val 99998"/>
            </a:avLst>
          </a:prstGeom>
          <a:ln w="28575">
            <a:solidFill>
              <a:schemeClr val="accent2"/>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EE5CE1A-1240-505B-716C-633A541AFECE}"/>
              </a:ext>
            </a:extLst>
          </p:cNvPr>
          <p:cNvSpPr txBox="1"/>
          <p:nvPr/>
        </p:nvSpPr>
        <p:spPr>
          <a:xfrm>
            <a:off x="2439168" y="1920947"/>
            <a:ext cx="1891961" cy="507831"/>
          </a:xfrm>
          <a:prstGeom prst="rect">
            <a:avLst/>
          </a:prstGeom>
          <a:noFill/>
        </p:spPr>
        <p:txBody>
          <a:bodyPr wrap="square">
            <a:spAutoFit/>
          </a:bodyPr>
          <a:lstStyle/>
          <a:p>
            <a:pPr algn="r"/>
            <a:r>
              <a:rPr lang="en-US" sz="1350">
                <a:latin typeface="EC Square Sans Pro Medium" panose="020B0500000000020004" pitchFamily="34" charset="0"/>
              </a:rPr>
              <a:t>National and Regional Partnership Plans</a:t>
            </a:r>
          </a:p>
        </p:txBody>
      </p:sp>
      <p:cxnSp>
        <p:nvCxnSpPr>
          <p:cNvPr id="11" name="Connector: Elbow 10">
            <a:extLst>
              <a:ext uri="{FF2B5EF4-FFF2-40B4-BE49-F238E27FC236}">
                <a16:creationId xmlns:a16="http://schemas.microsoft.com/office/drawing/2014/main" id="{09A7BA91-C54D-BC9E-20DC-218500A225B5}"/>
              </a:ext>
            </a:extLst>
          </p:cNvPr>
          <p:cNvCxnSpPr>
            <a:cxnSpLocks/>
          </p:cNvCxnSpPr>
          <p:nvPr/>
        </p:nvCxnSpPr>
        <p:spPr>
          <a:xfrm rot="16200000" flipV="1">
            <a:off x="4224528" y="2264591"/>
            <a:ext cx="513790" cy="238803"/>
          </a:xfrm>
          <a:prstGeom prst="bentConnector3">
            <a:avLst>
              <a:gd name="adj1" fmla="val 99998"/>
            </a:avLst>
          </a:prstGeom>
          <a:ln w="28575">
            <a:headEnd type="none"/>
            <a:tailEnd type="ova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FB57D0A-E86B-D484-93EE-6CFAFFC2C7C2}"/>
              </a:ext>
            </a:extLst>
          </p:cNvPr>
          <p:cNvSpPr txBox="1"/>
          <p:nvPr/>
        </p:nvSpPr>
        <p:spPr>
          <a:xfrm>
            <a:off x="6752604" y="4730364"/>
            <a:ext cx="925701" cy="300082"/>
          </a:xfrm>
          <a:prstGeom prst="rect">
            <a:avLst/>
          </a:prstGeom>
          <a:noFill/>
        </p:spPr>
        <p:txBody>
          <a:bodyPr wrap="square">
            <a:spAutoFit/>
          </a:bodyPr>
          <a:lstStyle/>
          <a:p>
            <a:r>
              <a:rPr lang="en-US" sz="1350">
                <a:latin typeface="EC Square Sans Pro Medium" panose="020B0500000000020004" pitchFamily="34" charset="0"/>
              </a:rPr>
              <a:t>Other (*)</a:t>
            </a:r>
          </a:p>
        </p:txBody>
      </p:sp>
      <p:cxnSp>
        <p:nvCxnSpPr>
          <p:cNvPr id="13" name="Connector: Elbow 12">
            <a:extLst>
              <a:ext uri="{FF2B5EF4-FFF2-40B4-BE49-F238E27FC236}">
                <a16:creationId xmlns:a16="http://schemas.microsoft.com/office/drawing/2014/main" id="{1516882A-F527-7A87-6423-39B3C5B98383}"/>
              </a:ext>
            </a:extLst>
          </p:cNvPr>
          <p:cNvCxnSpPr>
            <a:cxnSpLocks/>
          </p:cNvCxnSpPr>
          <p:nvPr/>
        </p:nvCxnSpPr>
        <p:spPr>
          <a:xfrm>
            <a:off x="6028615" y="4741447"/>
            <a:ext cx="648066" cy="147083"/>
          </a:xfrm>
          <a:prstGeom prst="bentConnector3">
            <a:avLst>
              <a:gd name="adj1" fmla="val 50000"/>
            </a:avLst>
          </a:prstGeom>
          <a:ln w="28575">
            <a:solidFill>
              <a:schemeClr val="bg2"/>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7E2191E-7D8F-F43C-89BD-56D4F35DBA1D}"/>
              </a:ext>
            </a:extLst>
          </p:cNvPr>
          <p:cNvSpPr txBox="1"/>
          <p:nvPr/>
        </p:nvSpPr>
        <p:spPr>
          <a:xfrm>
            <a:off x="7565161" y="3448630"/>
            <a:ext cx="820925" cy="452240"/>
          </a:xfrm>
          <a:prstGeom prst="rect">
            <a:avLst/>
          </a:prstGeom>
          <a:noFill/>
        </p:spPr>
        <p:txBody>
          <a:bodyPr wrap="square">
            <a:spAutoFit/>
          </a:bodyPr>
          <a:lstStyle/>
          <a:p>
            <a:pPr>
              <a:lnSpc>
                <a:spcPts val="1425"/>
              </a:lnSpc>
            </a:pPr>
            <a:r>
              <a:rPr lang="en-US" sz="1350">
                <a:latin typeface="EC Square Sans Pro Medium" panose="020B0500000000020004" pitchFamily="34" charset="0"/>
              </a:rPr>
              <a:t>Global Europe</a:t>
            </a:r>
          </a:p>
        </p:txBody>
      </p:sp>
      <p:sp>
        <p:nvSpPr>
          <p:cNvPr id="15" name="TextBox 14">
            <a:extLst>
              <a:ext uri="{FF2B5EF4-FFF2-40B4-BE49-F238E27FC236}">
                <a16:creationId xmlns:a16="http://schemas.microsoft.com/office/drawing/2014/main" id="{D6799471-77FA-0389-4324-A57FD1151400}"/>
              </a:ext>
            </a:extLst>
          </p:cNvPr>
          <p:cNvSpPr txBox="1"/>
          <p:nvPr/>
        </p:nvSpPr>
        <p:spPr>
          <a:xfrm>
            <a:off x="7518797" y="2732115"/>
            <a:ext cx="955412" cy="439784"/>
          </a:xfrm>
          <a:prstGeom prst="rect">
            <a:avLst/>
          </a:prstGeom>
          <a:noFill/>
        </p:spPr>
        <p:txBody>
          <a:bodyPr wrap="square" lIns="68580" tIns="34290" rIns="68580" bIns="34290" anchor="t">
            <a:spAutoFit/>
          </a:bodyPr>
          <a:lstStyle/>
          <a:p>
            <a:pPr>
              <a:lnSpc>
                <a:spcPts val="1425"/>
              </a:lnSpc>
            </a:pPr>
            <a:r>
              <a:rPr lang="en-US" sz="1350">
                <a:latin typeface="EC Square Sans Pro Medium"/>
              </a:rPr>
              <a:t>Erasmus+ &amp; </a:t>
            </a:r>
            <a:r>
              <a:rPr lang="en-US" sz="1350" err="1">
                <a:latin typeface="EC Square Sans Pro Medium"/>
              </a:rPr>
              <a:t>AgoraEU</a:t>
            </a:r>
            <a:endParaRPr lang="en-US" sz="1350">
              <a:latin typeface="EC Square Sans Pro Medium" panose="020B0500000000020004" pitchFamily="34" charset="0"/>
            </a:endParaRPr>
          </a:p>
        </p:txBody>
      </p:sp>
      <p:cxnSp>
        <p:nvCxnSpPr>
          <p:cNvPr id="16" name="Straight Arrow Connector 15">
            <a:extLst>
              <a:ext uri="{FF2B5EF4-FFF2-40B4-BE49-F238E27FC236}">
                <a16:creationId xmlns:a16="http://schemas.microsoft.com/office/drawing/2014/main" id="{B37BC199-1673-3950-C49D-52130D9408E0}"/>
              </a:ext>
            </a:extLst>
          </p:cNvPr>
          <p:cNvCxnSpPr>
            <a:cxnSpLocks/>
          </p:cNvCxnSpPr>
          <p:nvPr/>
        </p:nvCxnSpPr>
        <p:spPr>
          <a:xfrm flipV="1">
            <a:off x="7177355" y="2967246"/>
            <a:ext cx="243000" cy="15571"/>
          </a:xfrm>
          <a:prstGeom prst="straightConnector1">
            <a:avLst/>
          </a:prstGeom>
          <a:ln w="28575">
            <a:solidFill>
              <a:schemeClr val="accent3"/>
            </a:solidFill>
            <a:tailEnd type="ova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B055714-DE6B-0E34-F2BD-B7397A55B224}"/>
              </a:ext>
            </a:extLst>
          </p:cNvPr>
          <p:cNvCxnSpPr>
            <a:cxnSpLocks/>
          </p:cNvCxnSpPr>
          <p:nvPr/>
        </p:nvCxnSpPr>
        <p:spPr>
          <a:xfrm>
            <a:off x="7225457" y="3691000"/>
            <a:ext cx="295848" cy="0"/>
          </a:xfrm>
          <a:prstGeom prst="straightConnector1">
            <a:avLst/>
          </a:prstGeom>
          <a:ln w="28575">
            <a:solidFill>
              <a:schemeClr val="accent6"/>
            </a:solidFill>
            <a:tailEnd type="ova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E9D941A-4774-4C63-DE3D-0006844BA8D8}"/>
              </a:ext>
            </a:extLst>
          </p:cNvPr>
          <p:cNvSpPr txBox="1"/>
          <p:nvPr/>
        </p:nvSpPr>
        <p:spPr>
          <a:xfrm>
            <a:off x="6999166" y="1754726"/>
            <a:ext cx="1994675" cy="992579"/>
          </a:xfrm>
          <a:prstGeom prst="rect">
            <a:avLst/>
          </a:prstGeom>
          <a:noFill/>
        </p:spPr>
        <p:txBody>
          <a:bodyPr wrap="square">
            <a:spAutoFit/>
          </a:bodyPr>
          <a:lstStyle/>
          <a:p>
            <a:r>
              <a:rPr lang="en-US" sz="1350">
                <a:latin typeface="EC Square Sans Pro Medium" panose="020B0500000000020004" pitchFamily="34" charset="0"/>
              </a:rPr>
              <a:t>European Competitiveness Fund</a:t>
            </a:r>
          </a:p>
          <a:p>
            <a:r>
              <a:rPr lang="en-US" sz="1050" i="1">
                <a:latin typeface="EC Square Sans Pro Medium" panose="020B0500000000020004" pitchFamily="34" charset="0"/>
              </a:rPr>
              <a:t>(incl. Horizon Europe, Innovation Fund 41bn not included)</a:t>
            </a:r>
            <a:endParaRPr lang="en-US" sz="1350">
              <a:latin typeface="EC Square Sans Pro Medium" panose="020B0500000000020004" pitchFamily="34" charset="0"/>
            </a:endParaRPr>
          </a:p>
        </p:txBody>
      </p:sp>
    </p:spTree>
    <p:extLst>
      <p:ext uri="{BB962C8B-B14F-4D97-AF65-F5344CB8AC3E}">
        <p14:creationId xmlns:p14="http://schemas.microsoft.com/office/powerpoint/2010/main" val="1503083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E8CAB04-C885-C285-981C-E658C998131B}"/>
              </a:ext>
            </a:extLst>
          </p:cNvPr>
          <p:cNvSpPr txBox="1">
            <a:spLocks/>
          </p:cNvSpPr>
          <p:nvPr/>
        </p:nvSpPr>
        <p:spPr>
          <a:xfrm>
            <a:off x="745812" y="101685"/>
            <a:ext cx="8164286" cy="816904"/>
          </a:xfrm>
          <a:prstGeom prst="rect">
            <a:avLst/>
          </a:prstGeom>
        </p:spPr>
        <p:txBody>
          <a:bodyPr vert="horz" lIns="91440" tIns="45720" rIns="91440" bIns="0" rtlCol="0" anchor="b" anchorCtr="0">
            <a:noAutofit/>
          </a:bodyPr>
          <a:lstStyle>
            <a:lvl1pPr algn="l" defTabSz="685749" rtl="0" eaLnBrk="1" latinLnBrk="0" hangingPunct="1">
              <a:lnSpc>
                <a:spcPct val="90000"/>
              </a:lnSpc>
              <a:spcBef>
                <a:spcPct val="0"/>
              </a:spcBef>
              <a:buNone/>
              <a:defRPr sz="3000" kern="1200">
                <a:solidFill>
                  <a:schemeClr val="tx2"/>
                </a:solidFill>
                <a:latin typeface="+mj-lt"/>
                <a:ea typeface="+mj-ea"/>
                <a:cs typeface="+mj-cs"/>
              </a:defRPr>
            </a:lvl1pPr>
          </a:lstStyle>
          <a:p>
            <a:r>
              <a:rPr lang="en-IE"/>
              <a:t>MFF Headings</a:t>
            </a:r>
          </a:p>
        </p:txBody>
      </p:sp>
      <p:sp>
        <p:nvSpPr>
          <p:cNvPr id="4" name="Content Placeholder 2">
            <a:extLst>
              <a:ext uri="{FF2B5EF4-FFF2-40B4-BE49-F238E27FC236}">
                <a16:creationId xmlns:a16="http://schemas.microsoft.com/office/drawing/2014/main" id="{8B42F57D-3976-BBF2-DD45-8A0E7F283A4A}"/>
              </a:ext>
            </a:extLst>
          </p:cNvPr>
          <p:cNvSpPr txBox="1">
            <a:spLocks/>
          </p:cNvSpPr>
          <p:nvPr/>
        </p:nvSpPr>
        <p:spPr>
          <a:xfrm>
            <a:off x="567198" y="1609494"/>
            <a:ext cx="7886700" cy="612679"/>
          </a:xfrm>
          <a:prstGeom prst="rect">
            <a:avLst/>
          </a:prstGeom>
        </p:spPr>
        <p:txBody>
          <a:bodyPr vert="horz" lIns="108000" tIns="108000" rIns="108000" bIns="108000" rtlCol="0" anchor="t">
            <a:noAutofit/>
          </a:bodyPr>
          <a:lstStyle>
            <a:lvl1pPr marL="171438" indent="-171438" algn="l" defTabSz="685749" rtl="0" eaLnBrk="1" latinLnBrk="0" hangingPunct="1">
              <a:lnSpc>
                <a:spcPct val="100000"/>
              </a:lnSpc>
              <a:spcBef>
                <a:spcPts val="0"/>
              </a:spcBef>
              <a:spcAft>
                <a:spcPts val="1350"/>
              </a:spcAft>
              <a:buClr>
                <a:schemeClr val="tx2"/>
              </a:buClr>
              <a:buFont typeface="Arial" panose="020B0604020202020204" pitchFamily="34" charset="0"/>
              <a:buChar char="•"/>
              <a:defRPr sz="1800" kern="1200">
                <a:solidFill>
                  <a:schemeClr val="tx1"/>
                </a:solidFill>
                <a:latin typeface="+mn-lt"/>
                <a:ea typeface="+mn-ea"/>
                <a:cs typeface="+mn-cs"/>
              </a:defRPr>
            </a:lvl1pPr>
            <a:lvl2pPr marL="514313"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500" kern="1200">
                <a:solidFill>
                  <a:schemeClr val="tx1"/>
                </a:solidFill>
                <a:latin typeface="+mn-lt"/>
                <a:ea typeface="+mn-ea"/>
                <a:cs typeface="+mn-cs"/>
              </a:defRPr>
            </a:lvl2pPr>
            <a:lvl3pPr marL="857186"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350" kern="1200">
                <a:solidFill>
                  <a:schemeClr val="tx1"/>
                </a:solidFill>
                <a:latin typeface="+mn-lt"/>
                <a:ea typeface="+mn-ea"/>
                <a:cs typeface="+mn-cs"/>
              </a:defRPr>
            </a:lvl3pPr>
            <a:lvl4pPr marL="1200060"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200" kern="1200">
                <a:solidFill>
                  <a:schemeClr val="tx1"/>
                </a:solidFill>
                <a:latin typeface="+mn-lt"/>
                <a:ea typeface="+mn-ea"/>
                <a:cs typeface="+mn-cs"/>
              </a:defRPr>
            </a:lvl4pPr>
            <a:lvl5pPr marL="1542935" indent="-171438" algn="l" defTabSz="685749" rtl="0" eaLnBrk="1" latinLnBrk="0" hangingPunct="1">
              <a:lnSpc>
                <a:spcPct val="100000"/>
              </a:lnSpc>
              <a:spcBef>
                <a:spcPts val="375"/>
              </a:spcBef>
              <a:spcAft>
                <a:spcPts val="1350"/>
              </a:spcAft>
              <a:buClr>
                <a:schemeClr val="tx2"/>
              </a:buClr>
              <a:buFont typeface="Arial" panose="020B0604020202020204" pitchFamily="34" charset="0"/>
              <a:buChar char="•"/>
              <a:defRPr sz="1200" kern="1200">
                <a:solidFill>
                  <a:schemeClr val="tx1"/>
                </a:solidFill>
                <a:latin typeface="+mn-lt"/>
                <a:ea typeface="+mn-ea"/>
                <a:cs typeface="+mn-cs"/>
              </a:defRPr>
            </a:lvl5pPr>
            <a:lvl6pPr marL="1885809"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684"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558"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433" indent="-171438" algn="l" defTabSz="68574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57175" indent="-257175"/>
            <a:r>
              <a:rPr lang="en-IE"/>
              <a:t>A 7-year MFF: </a:t>
            </a:r>
            <a:r>
              <a:rPr lang="en-IE" b="1"/>
              <a:t>2028-2034</a:t>
            </a:r>
          </a:p>
          <a:p>
            <a:pPr marL="257175" indent="-257175"/>
            <a:r>
              <a:rPr lang="en-IE"/>
              <a:t>From 7 to </a:t>
            </a:r>
            <a:r>
              <a:rPr lang="en-IE" b="1"/>
              <a:t>4 headings</a:t>
            </a:r>
          </a:p>
          <a:p>
            <a:pPr marL="257175" indent="-257175"/>
            <a:endParaRPr lang="en-GB"/>
          </a:p>
        </p:txBody>
      </p:sp>
      <p:grpSp>
        <p:nvGrpSpPr>
          <p:cNvPr id="5" name="Group 4">
            <a:extLst>
              <a:ext uri="{FF2B5EF4-FFF2-40B4-BE49-F238E27FC236}">
                <a16:creationId xmlns:a16="http://schemas.microsoft.com/office/drawing/2014/main" id="{3BC33EE9-2B7F-870F-5C5D-9D3960EB92CA}"/>
              </a:ext>
            </a:extLst>
          </p:cNvPr>
          <p:cNvGrpSpPr/>
          <p:nvPr/>
        </p:nvGrpSpPr>
        <p:grpSpPr>
          <a:xfrm>
            <a:off x="503181" y="2910532"/>
            <a:ext cx="4007367" cy="835727"/>
            <a:chOff x="1803022" y="3462142"/>
            <a:chExt cx="5546045" cy="1114302"/>
          </a:xfrm>
        </p:grpSpPr>
        <p:sp>
          <p:nvSpPr>
            <p:cNvPr id="7" name="Rectangle: Rounded Corners 6">
              <a:extLst>
                <a:ext uri="{FF2B5EF4-FFF2-40B4-BE49-F238E27FC236}">
                  <a16:creationId xmlns:a16="http://schemas.microsoft.com/office/drawing/2014/main" id="{7EC2E877-31F8-1947-C124-F7252D40C825}"/>
                </a:ext>
              </a:extLst>
            </p:cNvPr>
            <p:cNvSpPr/>
            <p:nvPr/>
          </p:nvSpPr>
          <p:spPr>
            <a:xfrm>
              <a:off x="1826987" y="3492428"/>
              <a:ext cx="5522080" cy="1084016"/>
            </a:xfrm>
            <a:prstGeom prst="roundRect">
              <a:avLst>
                <a:gd name="adj"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tIns="54000" rtlCol="0" anchor="t"/>
            <a:lstStyle/>
            <a:p>
              <a:pPr lvl="0" algn="ctr"/>
              <a:endParaRPr lang="en-GB" sz="1500" b="1">
                <a:solidFill>
                  <a:schemeClr val="accent1"/>
                </a:solidFill>
                <a:latin typeface="EC Square Sans Pro" panose="020B0506040000020004" pitchFamily="34" charset="0"/>
              </a:endParaRPr>
            </a:p>
          </p:txBody>
        </p:sp>
        <p:sp>
          <p:nvSpPr>
            <p:cNvPr id="8" name="Rectangle 7">
              <a:extLst>
                <a:ext uri="{FF2B5EF4-FFF2-40B4-BE49-F238E27FC236}">
                  <a16:creationId xmlns:a16="http://schemas.microsoft.com/office/drawing/2014/main" id="{396651E3-423D-DEFD-613B-A6408462150E}"/>
                </a:ext>
              </a:extLst>
            </p:cNvPr>
            <p:cNvSpPr/>
            <p:nvPr/>
          </p:nvSpPr>
          <p:spPr>
            <a:xfrm>
              <a:off x="1803022" y="3911332"/>
              <a:ext cx="5427511" cy="612000"/>
            </a:xfrm>
            <a:prstGeom prst="rect">
              <a:avLst/>
            </a:prstGeom>
            <a:solidFill>
              <a:srgbClr val="E1EBF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0" bIns="0" rtlCol="0" anchor="ctr"/>
            <a:lstStyle/>
            <a:p>
              <a:pPr marL="214313" indent="-214313">
                <a:buClr>
                  <a:schemeClr val="accent1"/>
                </a:buClr>
                <a:buFont typeface="Arial" panose="020B0604020202020204" pitchFamily="34" charset="0"/>
                <a:buChar char="•"/>
              </a:pPr>
              <a:r>
                <a:rPr lang="en-US" sz="1200">
                  <a:solidFill>
                    <a:schemeClr val="tx2"/>
                  </a:solidFill>
                  <a:latin typeface="+mj-lt"/>
                </a:rPr>
                <a:t>National and regional partnership plans</a:t>
              </a:r>
            </a:p>
            <a:p>
              <a:pPr marL="214313" indent="-214313">
                <a:buClr>
                  <a:schemeClr val="accent1"/>
                </a:buClr>
                <a:buFont typeface="Arial" panose="020B0604020202020204" pitchFamily="34" charset="0"/>
                <a:buChar char="•"/>
              </a:pPr>
              <a:r>
                <a:rPr lang="en-US" sz="1200">
                  <a:solidFill>
                    <a:schemeClr val="tx2"/>
                  </a:solidFill>
                  <a:latin typeface="+mj-lt"/>
                </a:rPr>
                <a:t>Repayment of NextGenerationEU</a:t>
              </a:r>
            </a:p>
          </p:txBody>
        </p:sp>
        <p:sp>
          <p:nvSpPr>
            <p:cNvPr id="9" name="TextBox 8">
              <a:extLst>
                <a:ext uri="{FF2B5EF4-FFF2-40B4-BE49-F238E27FC236}">
                  <a16:creationId xmlns:a16="http://schemas.microsoft.com/office/drawing/2014/main" id="{A7FC20AC-02FA-C058-7436-16327794B5D7}"/>
                </a:ext>
              </a:extLst>
            </p:cNvPr>
            <p:cNvSpPr txBox="1"/>
            <p:nvPr/>
          </p:nvSpPr>
          <p:spPr>
            <a:xfrm>
              <a:off x="1833033" y="3462142"/>
              <a:ext cx="5397500" cy="369332"/>
            </a:xfrm>
            <a:prstGeom prst="rect">
              <a:avLst/>
            </a:prstGeom>
            <a:solidFill>
              <a:schemeClr val="tx2"/>
            </a:solidFill>
          </p:spPr>
          <p:txBody>
            <a:bodyPr wrap="square">
              <a:spAutoFit/>
            </a:bodyPr>
            <a:lstStyle/>
            <a:p>
              <a:pPr lvl="0"/>
              <a:r>
                <a:rPr lang="fr-BE" sz="1200" b="1">
                  <a:solidFill>
                    <a:schemeClr val="bg1"/>
                  </a:solidFill>
                  <a:latin typeface="EC Square Sans Pro" panose="020B0506040000020004" pitchFamily="34" charset="0"/>
                </a:rPr>
                <a:t>1. EUROPE’S SOCIAL MODEL AND QUALITY OF LIFE</a:t>
              </a:r>
              <a:endParaRPr lang="en-GB" sz="1200" b="1">
                <a:solidFill>
                  <a:schemeClr val="bg1"/>
                </a:solidFill>
                <a:latin typeface="EC Square Sans Pro" panose="020B0506040000020004" pitchFamily="34" charset="0"/>
              </a:endParaRPr>
            </a:p>
          </p:txBody>
        </p:sp>
      </p:grpSp>
      <p:grpSp>
        <p:nvGrpSpPr>
          <p:cNvPr id="10" name="Group 9">
            <a:extLst>
              <a:ext uri="{FF2B5EF4-FFF2-40B4-BE49-F238E27FC236}">
                <a16:creationId xmlns:a16="http://schemas.microsoft.com/office/drawing/2014/main" id="{C6474275-CD17-8675-6771-BF0EAC75EB26}"/>
              </a:ext>
            </a:extLst>
          </p:cNvPr>
          <p:cNvGrpSpPr/>
          <p:nvPr/>
        </p:nvGrpSpPr>
        <p:grpSpPr>
          <a:xfrm>
            <a:off x="520497" y="4060437"/>
            <a:ext cx="3990051" cy="1297643"/>
            <a:chOff x="269452" y="4462940"/>
            <a:chExt cx="5320068" cy="1730190"/>
          </a:xfrm>
        </p:grpSpPr>
        <p:sp>
          <p:nvSpPr>
            <p:cNvPr id="12" name="Rectangle: Rounded Corners 11">
              <a:extLst>
                <a:ext uri="{FF2B5EF4-FFF2-40B4-BE49-F238E27FC236}">
                  <a16:creationId xmlns:a16="http://schemas.microsoft.com/office/drawing/2014/main" id="{63FFFD6D-DE86-63C4-2831-019C56B5C394}"/>
                </a:ext>
              </a:extLst>
            </p:cNvPr>
            <p:cNvSpPr/>
            <p:nvPr/>
          </p:nvSpPr>
          <p:spPr>
            <a:xfrm>
              <a:off x="269452" y="4462940"/>
              <a:ext cx="5320068" cy="1640850"/>
            </a:xfrm>
            <a:prstGeom prst="roundRect">
              <a:avLst>
                <a:gd name="adj"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tIns="54000" rtlCol="0" anchor="t"/>
            <a:lstStyle/>
            <a:p>
              <a:pPr lvl="0" algn="ctr"/>
              <a:endParaRPr lang="en-GB" sz="1500" b="1">
                <a:solidFill>
                  <a:schemeClr val="accent1"/>
                </a:solidFill>
                <a:latin typeface="EC Square Sans Pro" panose="020B0506040000020004" pitchFamily="34" charset="0"/>
              </a:endParaRPr>
            </a:p>
          </p:txBody>
        </p:sp>
        <p:sp>
          <p:nvSpPr>
            <p:cNvPr id="13" name="Rectangle 12">
              <a:extLst>
                <a:ext uri="{FF2B5EF4-FFF2-40B4-BE49-F238E27FC236}">
                  <a16:creationId xmlns:a16="http://schemas.microsoft.com/office/drawing/2014/main" id="{1CF3EBEC-E63F-3945-41AB-93ACB818CD66}"/>
                </a:ext>
              </a:extLst>
            </p:cNvPr>
            <p:cNvSpPr/>
            <p:nvPr/>
          </p:nvSpPr>
          <p:spPr>
            <a:xfrm>
              <a:off x="345217" y="4912132"/>
              <a:ext cx="5130105" cy="1280998"/>
            </a:xfrm>
            <a:prstGeom prst="rect">
              <a:avLst/>
            </a:prstGeom>
            <a:solidFill>
              <a:srgbClr val="E1EBF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91440" tIns="0" rIns="91440" bIns="0" rtlCol="0" anchor="ctr"/>
            <a:lstStyle/>
            <a:p>
              <a:pPr marL="213995" indent="-213995">
                <a:buClr>
                  <a:schemeClr val="accent1"/>
                </a:buClr>
                <a:buFont typeface="Arial" panose="020B0604020202020204" pitchFamily="34" charset="0"/>
                <a:buChar char="•"/>
              </a:pPr>
              <a:r>
                <a:rPr lang="en-US" sz="1200">
                  <a:solidFill>
                    <a:schemeClr val="tx2"/>
                  </a:solidFill>
                  <a:latin typeface="+mj-lt"/>
                </a:rPr>
                <a:t>Global Europe</a:t>
              </a:r>
              <a:endParaRPr lang="en-US"/>
            </a:p>
            <a:p>
              <a:pPr marL="213995" indent="-213995">
                <a:buClr>
                  <a:schemeClr val="accent1"/>
                </a:buClr>
                <a:buFont typeface="Arial" panose="020B0604020202020204" pitchFamily="34" charset="0"/>
                <a:buChar char="•"/>
              </a:pPr>
              <a:r>
                <a:rPr lang="en-US" sz="1200">
                  <a:solidFill>
                    <a:schemeClr val="tx2"/>
                  </a:solidFill>
                  <a:latin typeface="+mj-lt"/>
                </a:rPr>
                <a:t>Common Foreign and Security Policy, Overseas countries and Territories, Sustainable fisheries partnership agreements and Regional fisheries management </a:t>
              </a:r>
              <a:r>
                <a:rPr lang="en-IE" sz="1200">
                  <a:solidFill>
                    <a:schemeClr val="tx2"/>
                  </a:solidFill>
                  <a:latin typeface="+mj-lt"/>
                </a:rPr>
                <a:t>organisations</a:t>
              </a:r>
              <a:r>
                <a:rPr lang="en-US" sz="1200">
                  <a:solidFill>
                    <a:schemeClr val="tx2"/>
                  </a:solidFill>
                  <a:latin typeface="+mj-lt"/>
                </a:rPr>
                <a:t> </a:t>
              </a:r>
              <a:endParaRPr lang="en-US" sz="1200">
                <a:solidFill>
                  <a:schemeClr val="tx2"/>
                </a:solidFill>
                <a:latin typeface="+mj-lt"/>
                <a:cs typeface="Arial"/>
              </a:endParaRPr>
            </a:p>
          </p:txBody>
        </p:sp>
        <p:sp>
          <p:nvSpPr>
            <p:cNvPr id="14" name="TextBox 13">
              <a:extLst>
                <a:ext uri="{FF2B5EF4-FFF2-40B4-BE49-F238E27FC236}">
                  <a16:creationId xmlns:a16="http://schemas.microsoft.com/office/drawing/2014/main" id="{5B61772E-BDEE-5E27-C502-8A83A521F835}"/>
                </a:ext>
              </a:extLst>
            </p:cNvPr>
            <p:cNvSpPr txBox="1"/>
            <p:nvPr/>
          </p:nvSpPr>
          <p:spPr>
            <a:xfrm>
              <a:off x="275277" y="4462940"/>
              <a:ext cx="5200045" cy="369332"/>
            </a:xfrm>
            <a:prstGeom prst="rect">
              <a:avLst/>
            </a:prstGeom>
            <a:solidFill>
              <a:schemeClr val="tx2"/>
            </a:solidFill>
          </p:spPr>
          <p:txBody>
            <a:bodyPr wrap="square">
              <a:spAutoFit/>
            </a:bodyPr>
            <a:lstStyle/>
            <a:p>
              <a:pPr lvl="0"/>
              <a:r>
                <a:rPr lang="fr-BE" sz="1200" b="1">
                  <a:solidFill>
                    <a:schemeClr val="bg1"/>
                  </a:solidFill>
                  <a:latin typeface="EC Square Sans Pro" panose="020B0506040000020004" pitchFamily="34" charset="0"/>
                </a:rPr>
                <a:t>3. GLOBAL EUROPE</a:t>
              </a:r>
            </a:p>
          </p:txBody>
        </p:sp>
      </p:grpSp>
      <p:grpSp>
        <p:nvGrpSpPr>
          <p:cNvPr id="15" name="Group 14">
            <a:extLst>
              <a:ext uri="{FF2B5EF4-FFF2-40B4-BE49-F238E27FC236}">
                <a16:creationId xmlns:a16="http://schemas.microsoft.com/office/drawing/2014/main" id="{292BE1AA-F874-552A-D722-868430ADE3AE}"/>
              </a:ext>
            </a:extLst>
          </p:cNvPr>
          <p:cNvGrpSpPr/>
          <p:nvPr/>
        </p:nvGrpSpPr>
        <p:grpSpPr>
          <a:xfrm>
            <a:off x="4748609" y="2910533"/>
            <a:ext cx="4007367" cy="1801422"/>
            <a:chOff x="1803022" y="3462142"/>
            <a:chExt cx="5546045" cy="2401896"/>
          </a:xfrm>
        </p:grpSpPr>
        <p:sp>
          <p:nvSpPr>
            <p:cNvPr id="17" name="Rectangle: Rounded Corners 16">
              <a:extLst>
                <a:ext uri="{FF2B5EF4-FFF2-40B4-BE49-F238E27FC236}">
                  <a16:creationId xmlns:a16="http://schemas.microsoft.com/office/drawing/2014/main" id="{6FB63946-8E92-7EBA-84C6-28385CA27439}"/>
                </a:ext>
              </a:extLst>
            </p:cNvPr>
            <p:cNvSpPr/>
            <p:nvPr/>
          </p:nvSpPr>
          <p:spPr>
            <a:xfrm>
              <a:off x="1826987" y="3492428"/>
              <a:ext cx="5522080" cy="2371610"/>
            </a:xfrm>
            <a:prstGeom prst="roundRect">
              <a:avLst>
                <a:gd name="adj"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tIns="54000" rtlCol="0" anchor="t"/>
            <a:lstStyle/>
            <a:p>
              <a:pPr lvl="0" algn="ctr"/>
              <a:endParaRPr lang="en-GB" sz="1500" b="1">
                <a:solidFill>
                  <a:schemeClr val="accent1"/>
                </a:solidFill>
                <a:latin typeface="EC Square Sans Pro" panose="020B0506040000020004" pitchFamily="34" charset="0"/>
              </a:endParaRPr>
            </a:p>
          </p:txBody>
        </p:sp>
        <p:sp>
          <p:nvSpPr>
            <p:cNvPr id="18" name="Rectangle 17">
              <a:extLst>
                <a:ext uri="{FF2B5EF4-FFF2-40B4-BE49-F238E27FC236}">
                  <a16:creationId xmlns:a16="http://schemas.microsoft.com/office/drawing/2014/main" id="{4E8D54BF-BA70-701F-CCD7-A047525F7BC1}"/>
                </a:ext>
              </a:extLst>
            </p:cNvPr>
            <p:cNvSpPr/>
            <p:nvPr/>
          </p:nvSpPr>
          <p:spPr>
            <a:xfrm>
              <a:off x="1803022" y="3911332"/>
              <a:ext cx="5427511" cy="1821754"/>
            </a:xfrm>
            <a:prstGeom prst="rect">
              <a:avLst/>
            </a:prstGeom>
            <a:solidFill>
              <a:srgbClr val="E1EBF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68580" tIns="0" rIns="68580" bIns="0" rtlCol="0" anchor="ctr"/>
            <a:lstStyle/>
            <a:p>
              <a:pPr marL="214313" indent="-214313">
                <a:buClr>
                  <a:schemeClr val="accent1"/>
                </a:buClr>
                <a:buFont typeface="Arial" panose="020B0604020202020204" pitchFamily="34" charset="0"/>
                <a:buChar char="•"/>
              </a:pPr>
              <a:r>
                <a:rPr lang="en-US" sz="1200">
                  <a:solidFill>
                    <a:schemeClr val="tx2"/>
                  </a:solidFill>
                  <a:latin typeface="+mj-lt"/>
                </a:rPr>
                <a:t>European Competitiveness Fund including Horizon Europe</a:t>
              </a:r>
            </a:p>
            <a:p>
              <a:pPr marL="214313" indent="-214313">
                <a:buClr>
                  <a:schemeClr val="accent1"/>
                </a:buClr>
                <a:buFont typeface="Arial" panose="020B0604020202020204" pitchFamily="34" charset="0"/>
                <a:buChar char="•"/>
              </a:pPr>
              <a:r>
                <a:rPr lang="en-US" sz="1200">
                  <a:solidFill>
                    <a:schemeClr val="tx2"/>
                  </a:solidFill>
                  <a:latin typeface="+mj-lt"/>
                </a:rPr>
                <a:t>Erasmus+; AgoraEU; Justice; Union Civil Protection Mechanism &amp; Health Response</a:t>
              </a:r>
            </a:p>
            <a:p>
              <a:pPr marL="214313" indent="-214313">
                <a:buClr>
                  <a:schemeClr val="accent1"/>
                </a:buClr>
                <a:buFont typeface="Arial" panose="020B0604020202020204" pitchFamily="34" charset="0"/>
                <a:buChar char="•"/>
              </a:pPr>
              <a:r>
                <a:rPr lang="en-US" sz="1200">
                  <a:solidFill>
                    <a:schemeClr val="tx2"/>
                  </a:solidFill>
                  <a:latin typeface="+mj-lt"/>
                </a:rPr>
                <a:t>Connecting Europe Facility; Single Market Programme; Euratom/ITER; Nuclear decommissioning; Pericles</a:t>
              </a:r>
            </a:p>
          </p:txBody>
        </p:sp>
        <p:sp>
          <p:nvSpPr>
            <p:cNvPr id="19" name="TextBox 18">
              <a:extLst>
                <a:ext uri="{FF2B5EF4-FFF2-40B4-BE49-F238E27FC236}">
                  <a16:creationId xmlns:a16="http://schemas.microsoft.com/office/drawing/2014/main" id="{16683C51-C428-3BD0-64FB-A8211E710CC0}"/>
                </a:ext>
              </a:extLst>
            </p:cNvPr>
            <p:cNvSpPr txBox="1"/>
            <p:nvPr/>
          </p:nvSpPr>
          <p:spPr>
            <a:xfrm>
              <a:off x="1833033" y="3462142"/>
              <a:ext cx="5397500" cy="369332"/>
            </a:xfrm>
            <a:prstGeom prst="rect">
              <a:avLst/>
            </a:prstGeom>
            <a:solidFill>
              <a:schemeClr val="tx2"/>
            </a:solidFill>
          </p:spPr>
          <p:txBody>
            <a:bodyPr wrap="square">
              <a:spAutoFit/>
            </a:bodyPr>
            <a:lstStyle/>
            <a:p>
              <a:pPr lvl="0"/>
              <a:r>
                <a:rPr lang="en-US" sz="1200" b="1">
                  <a:solidFill>
                    <a:schemeClr val="bg1"/>
                  </a:solidFill>
                  <a:latin typeface="EC Square Sans Pro" panose="020B0506040000020004" pitchFamily="34" charset="0"/>
                </a:rPr>
                <a:t>2. COMPETITIVENESS, PROSPERITY AND SECURITY</a:t>
              </a:r>
            </a:p>
          </p:txBody>
        </p:sp>
      </p:grpSp>
      <p:grpSp>
        <p:nvGrpSpPr>
          <p:cNvPr id="20" name="Group 19">
            <a:extLst>
              <a:ext uri="{FF2B5EF4-FFF2-40B4-BE49-F238E27FC236}">
                <a16:creationId xmlns:a16="http://schemas.microsoft.com/office/drawing/2014/main" id="{EB6D412B-72A2-97FD-ACD6-112535CB5465}"/>
              </a:ext>
            </a:extLst>
          </p:cNvPr>
          <p:cNvGrpSpPr/>
          <p:nvPr/>
        </p:nvGrpSpPr>
        <p:grpSpPr>
          <a:xfrm>
            <a:off x="4762530" y="5024801"/>
            <a:ext cx="3990051" cy="336892"/>
            <a:chOff x="1826987" y="3462142"/>
            <a:chExt cx="5522080" cy="449190"/>
          </a:xfrm>
        </p:grpSpPr>
        <p:sp>
          <p:nvSpPr>
            <p:cNvPr id="22" name="Rectangle: Rounded Corners 21">
              <a:extLst>
                <a:ext uri="{FF2B5EF4-FFF2-40B4-BE49-F238E27FC236}">
                  <a16:creationId xmlns:a16="http://schemas.microsoft.com/office/drawing/2014/main" id="{3BDDBABF-84C3-CE14-5E74-4066AD7D1EA9}"/>
                </a:ext>
              </a:extLst>
            </p:cNvPr>
            <p:cNvSpPr/>
            <p:nvPr/>
          </p:nvSpPr>
          <p:spPr>
            <a:xfrm>
              <a:off x="1826987" y="3492428"/>
              <a:ext cx="5522080" cy="418904"/>
            </a:xfrm>
            <a:prstGeom prst="roundRect">
              <a:avLst>
                <a:gd name="adj"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tIns="54000" rtlCol="0" anchor="t"/>
            <a:lstStyle/>
            <a:p>
              <a:pPr lvl="0" algn="ctr"/>
              <a:endParaRPr lang="en-GB" sz="1500" b="1">
                <a:solidFill>
                  <a:schemeClr val="accent1"/>
                </a:solidFill>
                <a:latin typeface="EC Square Sans Pro" panose="020B0506040000020004" pitchFamily="34" charset="0"/>
              </a:endParaRPr>
            </a:p>
          </p:txBody>
        </p:sp>
        <p:sp>
          <p:nvSpPr>
            <p:cNvPr id="23" name="TextBox 22">
              <a:extLst>
                <a:ext uri="{FF2B5EF4-FFF2-40B4-BE49-F238E27FC236}">
                  <a16:creationId xmlns:a16="http://schemas.microsoft.com/office/drawing/2014/main" id="{851CFB83-7E79-505C-ED59-EF7245F9A89D}"/>
                </a:ext>
              </a:extLst>
            </p:cNvPr>
            <p:cNvSpPr txBox="1"/>
            <p:nvPr/>
          </p:nvSpPr>
          <p:spPr>
            <a:xfrm>
              <a:off x="1833034" y="3462142"/>
              <a:ext cx="5397500" cy="369332"/>
            </a:xfrm>
            <a:prstGeom prst="rect">
              <a:avLst/>
            </a:prstGeom>
            <a:solidFill>
              <a:schemeClr val="tx2"/>
            </a:solidFill>
          </p:spPr>
          <p:txBody>
            <a:bodyPr wrap="square">
              <a:spAutoFit/>
            </a:bodyPr>
            <a:lstStyle/>
            <a:p>
              <a:pPr lvl="0"/>
              <a:r>
                <a:rPr lang="fr-BE" sz="1200" b="1">
                  <a:solidFill>
                    <a:schemeClr val="bg1"/>
                  </a:solidFill>
                  <a:latin typeface="EC Square Sans Pro" panose="020B0506040000020004" pitchFamily="34" charset="0"/>
                </a:rPr>
                <a:t>4. ADMINISTRATION</a:t>
              </a:r>
            </a:p>
          </p:txBody>
        </p:sp>
      </p:grpSp>
    </p:spTree>
    <p:extLst>
      <p:ext uri="{BB962C8B-B14F-4D97-AF65-F5344CB8AC3E}">
        <p14:creationId xmlns:p14="http://schemas.microsoft.com/office/powerpoint/2010/main" val="1116282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B502875-30C6-795F-FF04-54FD404CF3A6}"/>
              </a:ext>
            </a:extLst>
          </p:cNvPr>
          <p:cNvGraphicFramePr/>
          <p:nvPr>
            <p:extLst>
              <p:ext uri="{D42A27DB-BD31-4B8C-83A1-F6EECF244321}">
                <p14:modId xmlns:p14="http://schemas.microsoft.com/office/powerpoint/2010/main" val="434021112"/>
              </p:ext>
            </p:extLst>
          </p:nvPr>
        </p:nvGraphicFramePr>
        <p:xfrm>
          <a:off x="876750" y="1620022"/>
          <a:ext cx="7390499" cy="42434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a:extLst>
              <a:ext uri="{FF2B5EF4-FFF2-40B4-BE49-F238E27FC236}">
                <a16:creationId xmlns:a16="http://schemas.microsoft.com/office/drawing/2014/main" id="{520DA187-A137-2CB2-9818-BC71C2FCB6B0}"/>
              </a:ext>
            </a:extLst>
          </p:cNvPr>
          <p:cNvSpPr>
            <a:spLocks noGrp="1"/>
          </p:cNvSpPr>
          <p:nvPr>
            <p:ph type="title"/>
          </p:nvPr>
        </p:nvSpPr>
        <p:spPr>
          <a:xfrm>
            <a:off x="728042" y="84028"/>
            <a:ext cx="7886700" cy="782357"/>
          </a:xfrm>
        </p:spPr>
        <p:txBody>
          <a:bodyPr/>
          <a:lstStyle/>
          <a:p>
            <a:r>
              <a:rPr lang="en-IE" sz="3200"/>
              <a:t>Global Europe - Guiding</a:t>
            </a:r>
            <a:r>
              <a:rPr lang="fr-BE" sz="3200"/>
              <a:t> </a:t>
            </a:r>
            <a:r>
              <a:rPr lang="en-IE" sz="3200"/>
              <a:t>principles</a:t>
            </a:r>
          </a:p>
        </p:txBody>
      </p:sp>
    </p:spTree>
    <p:extLst>
      <p:ext uri="{BB962C8B-B14F-4D97-AF65-F5344CB8AC3E}">
        <p14:creationId xmlns:p14="http://schemas.microsoft.com/office/powerpoint/2010/main" val="2038648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6620D-F38D-A6C1-3844-F49D1E5BEE4A}"/>
              </a:ext>
            </a:extLst>
          </p:cNvPr>
          <p:cNvSpPr>
            <a:spLocks noGrp="1"/>
          </p:cNvSpPr>
          <p:nvPr>
            <p:ph type="title"/>
          </p:nvPr>
        </p:nvSpPr>
        <p:spPr>
          <a:xfrm>
            <a:off x="699761" y="427185"/>
            <a:ext cx="7886700" cy="782357"/>
          </a:xfrm>
        </p:spPr>
        <p:txBody>
          <a:bodyPr/>
          <a:lstStyle/>
          <a:p>
            <a:r>
              <a:rPr lang="en-IE" sz="3200"/>
              <a:t>Simplification</a:t>
            </a:r>
            <a:br>
              <a:rPr lang="en-IE" sz="2400"/>
            </a:br>
            <a:endParaRPr lang="en-IE" sz="2400"/>
          </a:p>
        </p:txBody>
      </p:sp>
      <p:grpSp>
        <p:nvGrpSpPr>
          <p:cNvPr id="14" name="Group 13">
            <a:extLst>
              <a:ext uri="{FF2B5EF4-FFF2-40B4-BE49-F238E27FC236}">
                <a16:creationId xmlns:a16="http://schemas.microsoft.com/office/drawing/2014/main" id="{62FE2344-B2DD-8154-0296-BEF1AA52C07E}"/>
              </a:ext>
            </a:extLst>
          </p:cNvPr>
          <p:cNvGrpSpPr/>
          <p:nvPr/>
        </p:nvGrpSpPr>
        <p:grpSpPr>
          <a:xfrm>
            <a:off x="1619259" y="473275"/>
            <a:ext cx="7526421" cy="5366932"/>
            <a:chOff x="1781012" y="612461"/>
            <a:chExt cx="6303019" cy="5375581"/>
          </a:xfrm>
        </p:grpSpPr>
        <p:sp>
          <p:nvSpPr>
            <p:cNvPr id="15" name="Oval 14">
              <a:extLst>
                <a:ext uri="{FF2B5EF4-FFF2-40B4-BE49-F238E27FC236}">
                  <a16:creationId xmlns:a16="http://schemas.microsoft.com/office/drawing/2014/main" id="{9ADF7EE8-75FC-A886-E830-515F76D9330C}"/>
                </a:ext>
              </a:extLst>
            </p:cNvPr>
            <p:cNvSpPr/>
            <p:nvPr/>
          </p:nvSpPr>
          <p:spPr>
            <a:xfrm>
              <a:off x="2815819" y="1111654"/>
              <a:ext cx="4160830" cy="1430098"/>
            </a:xfrm>
            <a:prstGeom prst="ellipse">
              <a:avLst/>
            </a:prstGeom>
          </p:spPr>
          <p:style>
            <a:lnRef idx="0">
              <a:schemeClr val="accent1">
                <a:hueOff val="0"/>
                <a:satOff val="0"/>
                <a:lumOff val="0"/>
                <a:alphaOff val="0"/>
              </a:schemeClr>
            </a:lnRef>
            <a:fillRef idx="1">
              <a:schemeClr val="accent1">
                <a:tint val="50000"/>
                <a:alpha val="40000"/>
                <a:hueOff val="0"/>
                <a:satOff val="0"/>
                <a:lumOff val="0"/>
                <a:alphaOff val="0"/>
              </a:schemeClr>
            </a:fillRef>
            <a:effectRef idx="0">
              <a:schemeClr val="accent1">
                <a:tint val="50000"/>
                <a:alpha val="40000"/>
                <a:hueOff val="0"/>
                <a:satOff val="0"/>
                <a:lumOff val="0"/>
                <a:alphaOff val="0"/>
              </a:schemeClr>
            </a:effectRef>
            <a:fontRef idx="minor">
              <a:schemeClr val="lt1">
                <a:hueOff val="0"/>
                <a:satOff val="0"/>
                <a:lumOff val="0"/>
                <a:alphaOff val="0"/>
              </a:schemeClr>
            </a:fontRef>
          </p:style>
          <p:txBody>
            <a:bodyPr/>
            <a:lstStyle/>
            <a:p>
              <a:endParaRPr lang="en-IE"/>
            </a:p>
          </p:txBody>
        </p:sp>
        <p:sp>
          <p:nvSpPr>
            <p:cNvPr id="16" name="Arrow: Down 15">
              <a:extLst>
                <a:ext uri="{FF2B5EF4-FFF2-40B4-BE49-F238E27FC236}">
                  <a16:creationId xmlns:a16="http://schemas.microsoft.com/office/drawing/2014/main" id="{76B96075-B739-06C6-5081-8CA57B59FFD7}"/>
                </a:ext>
              </a:extLst>
            </p:cNvPr>
            <p:cNvSpPr/>
            <p:nvPr/>
          </p:nvSpPr>
          <p:spPr>
            <a:xfrm>
              <a:off x="4492288" y="4507269"/>
              <a:ext cx="798046" cy="510749"/>
            </a:xfrm>
            <a:prstGeom prst="down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en-IE"/>
            </a:p>
          </p:txBody>
        </p:sp>
        <p:sp>
          <p:nvSpPr>
            <p:cNvPr id="17" name="Freeform: Shape 16">
              <a:extLst>
                <a:ext uri="{FF2B5EF4-FFF2-40B4-BE49-F238E27FC236}">
                  <a16:creationId xmlns:a16="http://schemas.microsoft.com/office/drawing/2014/main" id="{BD19DEDA-0D74-84BF-05F9-73B5D54716E0}"/>
                </a:ext>
              </a:extLst>
            </p:cNvPr>
            <p:cNvSpPr/>
            <p:nvPr/>
          </p:nvSpPr>
          <p:spPr>
            <a:xfrm>
              <a:off x="1781012" y="5030387"/>
              <a:ext cx="6303019" cy="957655"/>
            </a:xfrm>
            <a:custGeom>
              <a:avLst/>
              <a:gdLst>
                <a:gd name="connsiteX0" fmla="*/ 0 w 3830621"/>
                <a:gd name="connsiteY0" fmla="*/ 0 h 957655"/>
                <a:gd name="connsiteX1" fmla="*/ 3830621 w 3830621"/>
                <a:gd name="connsiteY1" fmla="*/ 0 h 957655"/>
                <a:gd name="connsiteX2" fmla="*/ 3830621 w 3830621"/>
                <a:gd name="connsiteY2" fmla="*/ 957655 h 957655"/>
                <a:gd name="connsiteX3" fmla="*/ 0 w 3830621"/>
                <a:gd name="connsiteY3" fmla="*/ 957655 h 957655"/>
                <a:gd name="connsiteX4" fmla="*/ 0 w 3830621"/>
                <a:gd name="connsiteY4" fmla="*/ 0 h 957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30621" h="957655">
                  <a:moveTo>
                    <a:pt x="0" y="0"/>
                  </a:moveTo>
                  <a:lnTo>
                    <a:pt x="3830621" y="0"/>
                  </a:lnTo>
                  <a:lnTo>
                    <a:pt x="3830621" y="957655"/>
                  </a:lnTo>
                  <a:lnTo>
                    <a:pt x="0" y="95765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fr-BE" sz="3400" kern="1200"/>
                <a:t>Global Europe</a:t>
              </a:r>
            </a:p>
          </p:txBody>
        </p:sp>
        <p:sp>
          <p:nvSpPr>
            <p:cNvPr id="21" name="Shape 20">
              <a:extLst>
                <a:ext uri="{FF2B5EF4-FFF2-40B4-BE49-F238E27FC236}">
                  <a16:creationId xmlns:a16="http://schemas.microsoft.com/office/drawing/2014/main" id="{2467325D-2FA8-1D30-5992-883FD456AA89}"/>
                </a:ext>
              </a:extLst>
            </p:cNvPr>
            <p:cNvSpPr/>
            <p:nvPr/>
          </p:nvSpPr>
          <p:spPr>
            <a:xfrm>
              <a:off x="2656783" y="919654"/>
              <a:ext cx="4469058" cy="3575246"/>
            </a:xfrm>
            <a:prstGeom prst="funnel">
              <a:avLst/>
            </a:prstGeom>
            <a:solidFill>
              <a:schemeClr val="bg1">
                <a:lumMod val="85000"/>
                <a:alpha val="40000"/>
              </a:schemeClr>
            </a:solidFill>
            <a:ln>
              <a:solidFill>
                <a:schemeClr val="bg1">
                  <a:lumMod val="65000"/>
                </a:schemeClr>
              </a:solidFill>
            </a:ln>
          </p:spPr>
          <p:style>
            <a:lnRef idx="1">
              <a:scrgbClr r="0" g="0" b="0"/>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a:lstStyle/>
            <a:p>
              <a:endParaRPr lang="en-IE"/>
            </a:p>
          </p:txBody>
        </p:sp>
        <p:sp>
          <p:nvSpPr>
            <p:cNvPr id="18" name="Freeform: Shape 17">
              <a:extLst>
                <a:ext uri="{FF2B5EF4-FFF2-40B4-BE49-F238E27FC236}">
                  <a16:creationId xmlns:a16="http://schemas.microsoft.com/office/drawing/2014/main" id="{D75E214A-FAF9-5A47-31CB-426D74DD0506}"/>
                </a:ext>
              </a:extLst>
            </p:cNvPr>
            <p:cNvSpPr/>
            <p:nvPr/>
          </p:nvSpPr>
          <p:spPr>
            <a:xfrm>
              <a:off x="4962664" y="2856985"/>
              <a:ext cx="959472" cy="1102430"/>
            </a:xfrm>
            <a:custGeom>
              <a:avLst/>
              <a:gdLst>
                <a:gd name="connsiteX0" fmla="*/ 0 w 890863"/>
                <a:gd name="connsiteY0" fmla="*/ 429990 h 859979"/>
                <a:gd name="connsiteX1" fmla="*/ 445432 w 890863"/>
                <a:gd name="connsiteY1" fmla="*/ 0 h 859979"/>
                <a:gd name="connsiteX2" fmla="*/ 890864 w 890863"/>
                <a:gd name="connsiteY2" fmla="*/ 429990 h 859979"/>
                <a:gd name="connsiteX3" fmla="*/ 445432 w 890863"/>
                <a:gd name="connsiteY3" fmla="*/ 859980 h 859979"/>
                <a:gd name="connsiteX4" fmla="*/ 0 w 890863"/>
                <a:gd name="connsiteY4" fmla="*/ 429990 h 859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0863" h="859979">
                  <a:moveTo>
                    <a:pt x="0" y="429990"/>
                  </a:moveTo>
                  <a:cubicBezTo>
                    <a:pt x="0" y="192513"/>
                    <a:pt x="199427" y="0"/>
                    <a:pt x="445432" y="0"/>
                  </a:cubicBezTo>
                  <a:cubicBezTo>
                    <a:pt x="691437" y="0"/>
                    <a:pt x="890864" y="192513"/>
                    <a:pt x="890864" y="429990"/>
                  </a:cubicBezTo>
                  <a:cubicBezTo>
                    <a:pt x="890864" y="667467"/>
                    <a:pt x="691437" y="859980"/>
                    <a:pt x="445432" y="859980"/>
                  </a:cubicBezTo>
                  <a:cubicBezTo>
                    <a:pt x="199427" y="859980"/>
                    <a:pt x="0" y="667467"/>
                    <a:pt x="0" y="429990"/>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0624" tIns="136101" rIns="140624" bIns="136101" numCol="1" spcCol="1270" anchor="ctr" anchorCtr="0">
              <a:noAutofit/>
            </a:bodyPr>
            <a:lstStyle/>
            <a:p>
              <a:pPr marL="0" lvl="0" indent="0" algn="ctr" defTabSz="355600">
                <a:lnSpc>
                  <a:spcPct val="90000"/>
                </a:lnSpc>
                <a:spcBef>
                  <a:spcPct val="0"/>
                </a:spcBef>
                <a:spcAft>
                  <a:spcPct val="35000"/>
                </a:spcAft>
                <a:buNone/>
              </a:pPr>
              <a:r>
                <a:rPr lang="en-IE" sz="1100" kern="1200" noProof="0"/>
                <a:t>Funding for Humanitarian aid</a:t>
              </a:r>
            </a:p>
          </p:txBody>
        </p:sp>
        <p:sp>
          <p:nvSpPr>
            <p:cNvPr id="19" name="Freeform: Shape 18">
              <a:extLst>
                <a:ext uri="{FF2B5EF4-FFF2-40B4-BE49-F238E27FC236}">
                  <a16:creationId xmlns:a16="http://schemas.microsoft.com/office/drawing/2014/main" id="{E3B7EB52-3357-0F86-EFDC-763BB6328B37}"/>
                </a:ext>
              </a:extLst>
            </p:cNvPr>
            <p:cNvSpPr/>
            <p:nvPr/>
          </p:nvSpPr>
          <p:spPr>
            <a:xfrm>
              <a:off x="2994254" y="1414150"/>
              <a:ext cx="860356" cy="965347"/>
            </a:xfrm>
            <a:custGeom>
              <a:avLst/>
              <a:gdLst>
                <a:gd name="connsiteX0" fmla="*/ 0 w 1080120"/>
                <a:gd name="connsiteY0" fmla="*/ 523210 h 1046420"/>
                <a:gd name="connsiteX1" fmla="*/ 540060 w 1080120"/>
                <a:gd name="connsiteY1" fmla="*/ 0 h 1046420"/>
                <a:gd name="connsiteX2" fmla="*/ 1080120 w 1080120"/>
                <a:gd name="connsiteY2" fmla="*/ 523210 h 1046420"/>
                <a:gd name="connsiteX3" fmla="*/ 540060 w 1080120"/>
                <a:gd name="connsiteY3" fmla="*/ 1046420 h 1046420"/>
                <a:gd name="connsiteX4" fmla="*/ 0 w 1080120"/>
                <a:gd name="connsiteY4" fmla="*/ 523210 h 1046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120" h="1046420">
                  <a:moveTo>
                    <a:pt x="0" y="523210"/>
                  </a:moveTo>
                  <a:cubicBezTo>
                    <a:pt x="0" y="234249"/>
                    <a:pt x="241793" y="0"/>
                    <a:pt x="540060" y="0"/>
                  </a:cubicBezTo>
                  <a:cubicBezTo>
                    <a:pt x="838327" y="0"/>
                    <a:pt x="1080120" y="234249"/>
                    <a:pt x="1080120" y="523210"/>
                  </a:cubicBezTo>
                  <a:cubicBezTo>
                    <a:pt x="1080120" y="812171"/>
                    <a:pt x="838327" y="1046420"/>
                    <a:pt x="540060" y="1046420"/>
                  </a:cubicBezTo>
                  <a:cubicBezTo>
                    <a:pt x="241793" y="1046420"/>
                    <a:pt x="0" y="812171"/>
                    <a:pt x="0" y="523210"/>
                  </a:cubicBezTo>
                  <a:close/>
                </a:path>
              </a:pathLst>
            </a:custGeom>
            <a:solidFill>
              <a:schemeClr val="accent2">
                <a:lumMod val="75000"/>
              </a:schemeClr>
            </a:solidFill>
            <a:ln>
              <a:solidFill>
                <a:schemeClr val="accent2">
                  <a:lumMod val="75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3580" tIns="178645" rIns="183580" bIns="178645" numCol="1" spcCol="1270" anchor="ctr" anchorCtr="0">
              <a:noAutofit/>
            </a:bodyPr>
            <a:lstStyle/>
            <a:p>
              <a:pPr marL="0" lvl="0" indent="0" algn="ctr" defTabSz="889000">
                <a:lnSpc>
                  <a:spcPct val="90000"/>
                </a:lnSpc>
                <a:spcBef>
                  <a:spcPct val="0"/>
                </a:spcBef>
                <a:spcAft>
                  <a:spcPct val="35000"/>
                </a:spcAft>
                <a:buNone/>
              </a:pPr>
              <a:r>
                <a:rPr lang="fr-BE" sz="2000" kern="1200"/>
                <a:t>IPA III</a:t>
              </a:r>
              <a:endParaRPr lang="en-IE" sz="2000" kern="1200"/>
            </a:p>
          </p:txBody>
        </p:sp>
        <p:sp>
          <p:nvSpPr>
            <p:cNvPr id="20" name="Freeform: Shape 19">
              <a:extLst>
                <a:ext uri="{FF2B5EF4-FFF2-40B4-BE49-F238E27FC236}">
                  <a16:creationId xmlns:a16="http://schemas.microsoft.com/office/drawing/2014/main" id="{89149DF1-03FD-1E5D-F5D7-B59069681033}"/>
                </a:ext>
              </a:extLst>
            </p:cNvPr>
            <p:cNvSpPr/>
            <p:nvPr/>
          </p:nvSpPr>
          <p:spPr>
            <a:xfrm>
              <a:off x="4030181" y="612461"/>
              <a:ext cx="1589040" cy="1863018"/>
            </a:xfrm>
            <a:custGeom>
              <a:avLst/>
              <a:gdLst>
                <a:gd name="connsiteX0" fmla="*/ 0 w 1178734"/>
                <a:gd name="connsiteY0" fmla="*/ 559438 h 1118876"/>
                <a:gd name="connsiteX1" fmla="*/ 589367 w 1178734"/>
                <a:gd name="connsiteY1" fmla="*/ 0 h 1118876"/>
                <a:gd name="connsiteX2" fmla="*/ 1178734 w 1178734"/>
                <a:gd name="connsiteY2" fmla="*/ 559438 h 1118876"/>
                <a:gd name="connsiteX3" fmla="*/ 589367 w 1178734"/>
                <a:gd name="connsiteY3" fmla="*/ 1118876 h 1118876"/>
                <a:gd name="connsiteX4" fmla="*/ 0 w 1178734"/>
                <a:gd name="connsiteY4" fmla="*/ 559438 h 1118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8734" h="1118876">
                  <a:moveTo>
                    <a:pt x="0" y="559438"/>
                  </a:moveTo>
                  <a:cubicBezTo>
                    <a:pt x="0" y="250469"/>
                    <a:pt x="263869" y="0"/>
                    <a:pt x="589367" y="0"/>
                  </a:cubicBezTo>
                  <a:cubicBezTo>
                    <a:pt x="914865" y="0"/>
                    <a:pt x="1178734" y="250469"/>
                    <a:pt x="1178734" y="559438"/>
                  </a:cubicBezTo>
                  <a:cubicBezTo>
                    <a:pt x="1178734" y="868407"/>
                    <a:pt x="914865" y="1118876"/>
                    <a:pt x="589367" y="1118876"/>
                  </a:cubicBezTo>
                  <a:cubicBezTo>
                    <a:pt x="263869" y="1118876"/>
                    <a:pt x="0" y="868407"/>
                    <a:pt x="0" y="559438"/>
                  </a:cubicBezTo>
                  <a:close/>
                </a:path>
              </a:pathLst>
            </a:custGeom>
            <a:solidFill>
              <a:schemeClr val="accent4"/>
            </a:solidFill>
            <a:ln>
              <a:solidFill>
                <a:schemeClr val="accent4"/>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95482" tIns="186716" rIns="195482" bIns="186716" numCol="1" spcCol="1270" anchor="ctr" anchorCtr="0">
              <a:noAutofit/>
            </a:bodyPr>
            <a:lstStyle/>
            <a:p>
              <a:pPr marL="0" lvl="0" indent="0" algn="ctr" defTabSz="800100">
                <a:lnSpc>
                  <a:spcPct val="90000"/>
                </a:lnSpc>
                <a:spcBef>
                  <a:spcPct val="0"/>
                </a:spcBef>
                <a:spcAft>
                  <a:spcPct val="35000"/>
                </a:spcAft>
                <a:buNone/>
              </a:pPr>
              <a:r>
                <a:rPr lang="fr-BE" sz="1800" kern="1200"/>
                <a:t>NDICI-Global Europe</a:t>
              </a:r>
              <a:endParaRPr lang="en-IE" sz="1800" kern="1200"/>
            </a:p>
          </p:txBody>
        </p:sp>
      </p:grpSp>
      <p:grpSp>
        <p:nvGrpSpPr>
          <p:cNvPr id="8" name="Group 7">
            <a:extLst>
              <a:ext uri="{FF2B5EF4-FFF2-40B4-BE49-F238E27FC236}">
                <a16:creationId xmlns:a16="http://schemas.microsoft.com/office/drawing/2014/main" id="{A2B182B1-9A3C-8E8D-E11B-403811472A15}"/>
              </a:ext>
            </a:extLst>
          </p:cNvPr>
          <p:cNvGrpSpPr/>
          <p:nvPr/>
        </p:nvGrpSpPr>
        <p:grpSpPr>
          <a:xfrm>
            <a:off x="3850147" y="2424127"/>
            <a:ext cx="1059240" cy="960039"/>
            <a:chOff x="5447088" y="1290929"/>
            <a:chExt cx="890863" cy="859979"/>
          </a:xfrm>
          <a:solidFill>
            <a:schemeClr val="bg1">
              <a:lumMod val="75000"/>
            </a:schemeClr>
          </a:solidFill>
        </p:grpSpPr>
        <p:sp>
          <p:nvSpPr>
            <p:cNvPr id="9" name="Oval 8">
              <a:extLst>
                <a:ext uri="{FF2B5EF4-FFF2-40B4-BE49-F238E27FC236}">
                  <a16:creationId xmlns:a16="http://schemas.microsoft.com/office/drawing/2014/main" id="{FEEC8056-E1DB-D4BB-9936-A0818A2A832A}"/>
                </a:ext>
              </a:extLst>
            </p:cNvPr>
            <p:cNvSpPr/>
            <p:nvPr/>
          </p:nvSpPr>
          <p:spPr>
            <a:xfrm>
              <a:off x="5447088" y="1290929"/>
              <a:ext cx="890863" cy="859979"/>
            </a:xfrm>
            <a:prstGeom prst="ellipse">
              <a:avLst/>
            </a:prstGeom>
            <a:solidFill>
              <a:schemeClr val="accent3">
                <a:lumMod val="75000"/>
              </a:schemeClr>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IE"/>
            </a:p>
          </p:txBody>
        </p:sp>
        <p:sp>
          <p:nvSpPr>
            <p:cNvPr id="10" name="Oval 4">
              <a:extLst>
                <a:ext uri="{FF2B5EF4-FFF2-40B4-BE49-F238E27FC236}">
                  <a16:creationId xmlns:a16="http://schemas.microsoft.com/office/drawing/2014/main" id="{54EDE760-513A-9C9F-AF1C-C1AEC95167FE}"/>
                </a:ext>
              </a:extLst>
            </p:cNvPr>
            <p:cNvSpPr txBox="1"/>
            <p:nvPr/>
          </p:nvSpPr>
          <p:spPr>
            <a:xfrm>
              <a:off x="5577552" y="1416870"/>
              <a:ext cx="629935" cy="608097"/>
            </a:xfrm>
            <a:prstGeom prst="rect">
              <a:avLst/>
            </a:prstGeom>
            <a:solidFill>
              <a:schemeClr val="accent3">
                <a:lumMod val="7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IE" sz="1200" kern="1200" noProof="0"/>
                <a:t>Western Balkans Facility</a:t>
              </a:r>
            </a:p>
          </p:txBody>
        </p:sp>
      </p:grpSp>
      <p:grpSp>
        <p:nvGrpSpPr>
          <p:cNvPr id="11" name="Group 10">
            <a:extLst>
              <a:ext uri="{FF2B5EF4-FFF2-40B4-BE49-F238E27FC236}">
                <a16:creationId xmlns:a16="http://schemas.microsoft.com/office/drawing/2014/main" id="{8AFEB1E3-E467-D1BC-F855-62104945B65F}"/>
              </a:ext>
            </a:extLst>
          </p:cNvPr>
          <p:cNvGrpSpPr/>
          <p:nvPr/>
        </p:nvGrpSpPr>
        <p:grpSpPr>
          <a:xfrm>
            <a:off x="6515155" y="916469"/>
            <a:ext cx="1308203" cy="1215597"/>
            <a:chOff x="5447088" y="1290929"/>
            <a:chExt cx="890863" cy="859979"/>
          </a:xfrm>
          <a:solidFill>
            <a:schemeClr val="accent3"/>
          </a:solidFill>
        </p:grpSpPr>
        <p:sp>
          <p:nvSpPr>
            <p:cNvPr id="12" name="Oval 11">
              <a:extLst>
                <a:ext uri="{FF2B5EF4-FFF2-40B4-BE49-F238E27FC236}">
                  <a16:creationId xmlns:a16="http://schemas.microsoft.com/office/drawing/2014/main" id="{9A9FEA03-9D32-D047-7BF9-8B6D4BC9B1BB}"/>
                </a:ext>
              </a:extLst>
            </p:cNvPr>
            <p:cNvSpPr/>
            <p:nvPr/>
          </p:nvSpPr>
          <p:spPr>
            <a:xfrm>
              <a:off x="5447088" y="1290929"/>
              <a:ext cx="890863" cy="859979"/>
            </a:xfrm>
            <a:prstGeom prst="ellipse">
              <a:avLst/>
            </a:prstGeom>
            <a:grp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IE" sz="2000"/>
            </a:p>
          </p:txBody>
        </p:sp>
        <p:sp>
          <p:nvSpPr>
            <p:cNvPr id="13" name="Oval 4">
              <a:extLst>
                <a:ext uri="{FF2B5EF4-FFF2-40B4-BE49-F238E27FC236}">
                  <a16:creationId xmlns:a16="http://schemas.microsoft.com/office/drawing/2014/main" id="{735D78FB-B47D-DCBE-72C4-005674C77C8A}"/>
                </a:ext>
              </a:extLst>
            </p:cNvPr>
            <p:cNvSpPr txBox="1"/>
            <p:nvPr/>
          </p:nvSpPr>
          <p:spPr>
            <a:xfrm>
              <a:off x="5577552" y="1416870"/>
              <a:ext cx="629935" cy="608097"/>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IE" sz="1200" kern="1200" noProof="0"/>
                <a:t>Ukraine Facility</a:t>
              </a:r>
            </a:p>
          </p:txBody>
        </p:sp>
      </p:grpSp>
      <p:sp>
        <p:nvSpPr>
          <p:cNvPr id="22" name="Freeform: Shape 21">
            <a:extLst>
              <a:ext uri="{FF2B5EF4-FFF2-40B4-BE49-F238E27FC236}">
                <a16:creationId xmlns:a16="http://schemas.microsoft.com/office/drawing/2014/main" id="{721207D3-5802-80CD-A951-60E585916F07}"/>
              </a:ext>
            </a:extLst>
          </p:cNvPr>
          <p:cNvSpPr/>
          <p:nvPr/>
        </p:nvSpPr>
        <p:spPr>
          <a:xfrm>
            <a:off x="436858" y="1834695"/>
            <a:ext cx="991148" cy="901272"/>
          </a:xfrm>
          <a:custGeom>
            <a:avLst/>
            <a:gdLst>
              <a:gd name="connsiteX0" fmla="*/ 0 w 1080120"/>
              <a:gd name="connsiteY0" fmla="*/ 523210 h 1046420"/>
              <a:gd name="connsiteX1" fmla="*/ 540060 w 1080120"/>
              <a:gd name="connsiteY1" fmla="*/ 0 h 1046420"/>
              <a:gd name="connsiteX2" fmla="*/ 1080120 w 1080120"/>
              <a:gd name="connsiteY2" fmla="*/ 523210 h 1046420"/>
              <a:gd name="connsiteX3" fmla="*/ 540060 w 1080120"/>
              <a:gd name="connsiteY3" fmla="*/ 1046420 h 1046420"/>
              <a:gd name="connsiteX4" fmla="*/ 0 w 1080120"/>
              <a:gd name="connsiteY4" fmla="*/ 523210 h 1046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120" h="1046420">
                <a:moveTo>
                  <a:pt x="0" y="523210"/>
                </a:moveTo>
                <a:cubicBezTo>
                  <a:pt x="0" y="234249"/>
                  <a:pt x="241793" y="0"/>
                  <a:pt x="540060" y="0"/>
                </a:cubicBezTo>
                <a:cubicBezTo>
                  <a:pt x="838327" y="0"/>
                  <a:pt x="1080120" y="234249"/>
                  <a:pt x="1080120" y="523210"/>
                </a:cubicBezTo>
                <a:cubicBezTo>
                  <a:pt x="1080120" y="812171"/>
                  <a:pt x="838327" y="1046420"/>
                  <a:pt x="540060" y="1046420"/>
                </a:cubicBezTo>
                <a:cubicBezTo>
                  <a:pt x="241793" y="1046420"/>
                  <a:pt x="0" y="812171"/>
                  <a:pt x="0" y="523210"/>
                </a:cubicBezTo>
                <a:close/>
              </a:path>
            </a:pathLst>
          </a:custGeom>
          <a:solidFill>
            <a:schemeClr val="bg1">
              <a:lumMod val="65000"/>
            </a:schemeClr>
          </a:solidFill>
          <a:ln>
            <a:solidFill>
              <a:schemeClr val="bg1">
                <a:lumMod val="65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3580" tIns="178645" rIns="183580" bIns="178645" numCol="1" spcCol="1270" anchor="ctr" anchorCtr="0">
            <a:noAutofit/>
          </a:bodyPr>
          <a:lstStyle/>
          <a:p>
            <a:pPr marL="0" lvl="0" indent="0" algn="ctr" defTabSz="889000">
              <a:lnSpc>
                <a:spcPct val="90000"/>
              </a:lnSpc>
              <a:spcBef>
                <a:spcPct val="0"/>
              </a:spcBef>
              <a:spcAft>
                <a:spcPct val="35000"/>
              </a:spcAft>
              <a:buNone/>
            </a:pPr>
            <a:r>
              <a:rPr lang="fr-BE" sz="1600" kern="1200"/>
              <a:t>DOAG</a:t>
            </a:r>
            <a:endParaRPr lang="en-IE" sz="1400" kern="1200"/>
          </a:p>
        </p:txBody>
      </p:sp>
      <p:sp>
        <p:nvSpPr>
          <p:cNvPr id="23" name="Freeform: Shape 22">
            <a:extLst>
              <a:ext uri="{FF2B5EF4-FFF2-40B4-BE49-F238E27FC236}">
                <a16:creationId xmlns:a16="http://schemas.microsoft.com/office/drawing/2014/main" id="{74886CEC-3C28-B4FF-81A4-26994F8457BF}"/>
              </a:ext>
            </a:extLst>
          </p:cNvPr>
          <p:cNvSpPr/>
          <p:nvPr/>
        </p:nvSpPr>
        <p:spPr>
          <a:xfrm>
            <a:off x="1672876" y="1834695"/>
            <a:ext cx="1204614" cy="1212122"/>
          </a:xfrm>
          <a:custGeom>
            <a:avLst/>
            <a:gdLst>
              <a:gd name="connsiteX0" fmla="*/ 0 w 1080120"/>
              <a:gd name="connsiteY0" fmla="*/ 523210 h 1046420"/>
              <a:gd name="connsiteX1" fmla="*/ 540060 w 1080120"/>
              <a:gd name="connsiteY1" fmla="*/ 0 h 1046420"/>
              <a:gd name="connsiteX2" fmla="*/ 1080120 w 1080120"/>
              <a:gd name="connsiteY2" fmla="*/ 523210 h 1046420"/>
              <a:gd name="connsiteX3" fmla="*/ 540060 w 1080120"/>
              <a:gd name="connsiteY3" fmla="*/ 1046420 h 1046420"/>
              <a:gd name="connsiteX4" fmla="*/ 0 w 1080120"/>
              <a:gd name="connsiteY4" fmla="*/ 523210 h 1046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120" h="1046420">
                <a:moveTo>
                  <a:pt x="0" y="523210"/>
                </a:moveTo>
                <a:cubicBezTo>
                  <a:pt x="0" y="234249"/>
                  <a:pt x="241793" y="0"/>
                  <a:pt x="540060" y="0"/>
                </a:cubicBezTo>
                <a:cubicBezTo>
                  <a:pt x="838327" y="0"/>
                  <a:pt x="1080120" y="234249"/>
                  <a:pt x="1080120" y="523210"/>
                </a:cubicBezTo>
                <a:cubicBezTo>
                  <a:pt x="1080120" y="812171"/>
                  <a:pt x="838327" y="1046420"/>
                  <a:pt x="540060" y="1046420"/>
                </a:cubicBezTo>
                <a:cubicBezTo>
                  <a:pt x="241793" y="1046420"/>
                  <a:pt x="0" y="812171"/>
                  <a:pt x="0" y="523210"/>
                </a:cubicBezTo>
                <a:close/>
              </a:path>
            </a:pathLst>
          </a:custGeom>
          <a:solidFill>
            <a:schemeClr val="bg1">
              <a:lumMod val="65000"/>
            </a:schemeClr>
          </a:solidFill>
          <a:ln>
            <a:solidFill>
              <a:schemeClr val="bg1">
                <a:lumMod val="65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3580" tIns="178645" rIns="183580" bIns="178645" numCol="1" spcCol="1270" anchor="ctr" anchorCtr="0">
            <a:noAutofit/>
          </a:bodyPr>
          <a:lstStyle/>
          <a:p>
            <a:pPr algn="ctr" defTabSz="889000">
              <a:lnSpc>
                <a:spcPct val="90000"/>
              </a:lnSpc>
              <a:spcBef>
                <a:spcPct val="0"/>
              </a:spcBef>
              <a:spcAft>
                <a:spcPct val="35000"/>
              </a:spcAft>
            </a:pPr>
            <a:r>
              <a:rPr lang="fr-BE" sz="1600" kern="1200"/>
              <a:t>INSC-D </a:t>
            </a:r>
            <a:r>
              <a:rPr lang="fr-BE" sz="1100" kern="1200"/>
              <a:t>(merged and </a:t>
            </a:r>
            <a:r>
              <a:rPr lang="en-IE" sz="1100" kern="1200"/>
              <a:t>moved to </a:t>
            </a:r>
            <a:r>
              <a:rPr lang="en-IE" sz="1100"/>
              <a:t>heading 2</a:t>
            </a:r>
            <a:r>
              <a:rPr lang="fr-BE" sz="1100" kern="1200"/>
              <a:t>)</a:t>
            </a:r>
            <a:endParaRPr lang="en-IE" sz="1100" kern="1200"/>
          </a:p>
        </p:txBody>
      </p:sp>
      <p:sp>
        <p:nvSpPr>
          <p:cNvPr id="24" name="Freeform: Shape 23">
            <a:extLst>
              <a:ext uri="{FF2B5EF4-FFF2-40B4-BE49-F238E27FC236}">
                <a16:creationId xmlns:a16="http://schemas.microsoft.com/office/drawing/2014/main" id="{84EEE89B-4BE1-AB19-248C-EAB7FDE5EE2F}"/>
              </a:ext>
            </a:extLst>
          </p:cNvPr>
          <p:cNvSpPr/>
          <p:nvPr/>
        </p:nvSpPr>
        <p:spPr>
          <a:xfrm>
            <a:off x="440920" y="2900230"/>
            <a:ext cx="991148" cy="901272"/>
          </a:xfrm>
          <a:custGeom>
            <a:avLst/>
            <a:gdLst>
              <a:gd name="connsiteX0" fmla="*/ 0 w 1080120"/>
              <a:gd name="connsiteY0" fmla="*/ 523210 h 1046420"/>
              <a:gd name="connsiteX1" fmla="*/ 540060 w 1080120"/>
              <a:gd name="connsiteY1" fmla="*/ 0 h 1046420"/>
              <a:gd name="connsiteX2" fmla="*/ 1080120 w 1080120"/>
              <a:gd name="connsiteY2" fmla="*/ 523210 h 1046420"/>
              <a:gd name="connsiteX3" fmla="*/ 540060 w 1080120"/>
              <a:gd name="connsiteY3" fmla="*/ 1046420 h 1046420"/>
              <a:gd name="connsiteX4" fmla="*/ 0 w 1080120"/>
              <a:gd name="connsiteY4" fmla="*/ 523210 h 1046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120" h="1046420">
                <a:moveTo>
                  <a:pt x="0" y="523210"/>
                </a:moveTo>
                <a:cubicBezTo>
                  <a:pt x="0" y="234249"/>
                  <a:pt x="241793" y="0"/>
                  <a:pt x="540060" y="0"/>
                </a:cubicBezTo>
                <a:cubicBezTo>
                  <a:pt x="838327" y="0"/>
                  <a:pt x="1080120" y="234249"/>
                  <a:pt x="1080120" y="523210"/>
                </a:cubicBezTo>
                <a:cubicBezTo>
                  <a:pt x="1080120" y="812171"/>
                  <a:pt x="838327" y="1046420"/>
                  <a:pt x="540060" y="1046420"/>
                </a:cubicBezTo>
                <a:cubicBezTo>
                  <a:pt x="241793" y="1046420"/>
                  <a:pt x="0" y="812171"/>
                  <a:pt x="0" y="523210"/>
                </a:cubicBezTo>
                <a:close/>
              </a:path>
            </a:pathLst>
          </a:custGeom>
          <a:solidFill>
            <a:schemeClr val="bg1">
              <a:lumMod val="65000"/>
            </a:schemeClr>
          </a:solidFill>
          <a:ln>
            <a:solidFill>
              <a:schemeClr val="bg1">
                <a:lumMod val="65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3580" tIns="178645" rIns="183580" bIns="178645" numCol="1" spcCol="1270" anchor="ctr" anchorCtr="0">
            <a:noAutofit/>
          </a:bodyPr>
          <a:lstStyle/>
          <a:p>
            <a:pPr marL="0" lvl="0" indent="0" algn="ctr" defTabSz="889000">
              <a:lnSpc>
                <a:spcPct val="90000"/>
              </a:lnSpc>
              <a:spcBef>
                <a:spcPct val="0"/>
              </a:spcBef>
              <a:spcAft>
                <a:spcPct val="35000"/>
              </a:spcAft>
              <a:buNone/>
            </a:pPr>
            <a:r>
              <a:rPr lang="fr-BE" sz="1600" kern="1200"/>
              <a:t>CFSP</a:t>
            </a:r>
            <a:endParaRPr lang="en-IE" sz="1400" kern="1200"/>
          </a:p>
        </p:txBody>
      </p:sp>
      <p:sp>
        <p:nvSpPr>
          <p:cNvPr id="3" name="Freeform: Shape 2">
            <a:extLst>
              <a:ext uri="{FF2B5EF4-FFF2-40B4-BE49-F238E27FC236}">
                <a16:creationId xmlns:a16="http://schemas.microsoft.com/office/drawing/2014/main" id="{451963C1-C4DA-D5C4-5BEF-2AEDA73DFE94}"/>
              </a:ext>
            </a:extLst>
          </p:cNvPr>
          <p:cNvSpPr/>
          <p:nvPr/>
        </p:nvSpPr>
        <p:spPr>
          <a:xfrm>
            <a:off x="2025025" y="3240445"/>
            <a:ext cx="1448730" cy="1376334"/>
          </a:xfrm>
          <a:custGeom>
            <a:avLst/>
            <a:gdLst>
              <a:gd name="connsiteX0" fmla="*/ 0 w 1080120"/>
              <a:gd name="connsiteY0" fmla="*/ 523210 h 1046420"/>
              <a:gd name="connsiteX1" fmla="*/ 540060 w 1080120"/>
              <a:gd name="connsiteY1" fmla="*/ 0 h 1046420"/>
              <a:gd name="connsiteX2" fmla="*/ 1080120 w 1080120"/>
              <a:gd name="connsiteY2" fmla="*/ 523210 h 1046420"/>
              <a:gd name="connsiteX3" fmla="*/ 540060 w 1080120"/>
              <a:gd name="connsiteY3" fmla="*/ 1046420 h 1046420"/>
              <a:gd name="connsiteX4" fmla="*/ 0 w 1080120"/>
              <a:gd name="connsiteY4" fmla="*/ 523210 h 1046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120" h="1046420">
                <a:moveTo>
                  <a:pt x="0" y="523210"/>
                </a:moveTo>
                <a:cubicBezTo>
                  <a:pt x="0" y="234249"/>
                  <a:pt x="241793" y="0"/>
                  <a:pt x="540060" y="0"/>
                </a:cubicBezTo>
                <a:cubicBezTo>
                  <a:pt x="838327" y="0"/>
                  <a:pt x="1080120" y="234249"/>
                  <a:pt x="1080120" y="523210"/>
                </a:cubicBezTo>
                <a:cubicBezTo>
                  <a:pt x="1080120" y="812171"/>
                  <a:pt x="838327" y="1046420"/>
                  <a:pt x="540060" y="1046420"/>
                </a:cubicBezTo>
                <a:cubicBezTo>
                  <a:pt x="241793" y="1046420"/>
                  <a:pt x="0" y="812171"/>
                  <a:pt x="0" y="523210"/>
                </a:cubicBezTo>
                <a:close/>
              </a:path>
            </a:pathLst>
          </a:custGeom>
          <a:solidFill>
            <a:schemeClr val="bg1">
              <a:lumMod val="65000"/>
            </a:schemeClr>
          </a:solidFill>
          <a:ln>
            <a:solidFill>
              <a:schemeClr val="bg1">
                <a:lumMod val="65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3580" tIns="178645" rIns="183580" bIns="178645" numCol="1" spcCol="1270" anchor="ctr" anchorCtr="0">
            <a:noAutofit/>
          </a:bodyPr>
          <a:lstStyle/>
          <a:p>
            <a:pPr marL="0" lvl="0" indent="0" algn="ctr" defTabSz="889000">
              <a:lnSpc>
                <a:spcPct val="90000"/>
              </a:lnSpc>
              <a:spcBef>
                <a:spcPct val="0"/>
              </a:spcBef>
              <a:spcAft>
                <a:spcPct val="35000"/>
              </a:spcAft>
              <a:buNone/>
            </a:pPr>
            <a:r>
              <a:rPr lang="fr-BE" sz="1600"/>
              <a:t>EPF (</a:t>
            </a:r>
            <a:r>
              <a:rPr lang="en-IE" sz="1600"/>
              <a:t>outside</a:t>
            </a:r>
            <a:r>
              <a:rPr lang="fr-BE" sz="1600"/>
              <a:t> the EU budget)</a:t>
            </a:r>
            <a:endParaRPr lang="en-US"/>
          </a:p>
        </p:txBody>
      </p:sp>
      <p:sp>
        <p:nvSpPr>
          <p:cNvPr id="4" name="Freeform: Shape 3">
            <a:extLst>
              <a:ext uri="{FF2B5EF4-FFF2-40B4-BE49-F238E27FC236}">
                <a16:creationId xmlns:a16="http://schemas.microsoft.com/office/drawing/2014/main" id="{1669C6DC-5C40-4CDF-8F41-41F4EB11904E}"/>
              </a:ext>
            </a:extLst>
          </p:cNvPr>
          <p:cNvSpPr/>
          <p:nvPr/>
        </p:nvSpPr>
        <p:spPr>
          <a:xfrm>
            <a:off x="7524741" y="2670267"/>
            <a:ext cx="1540211" cy="1427797"/>
          </a:xfrm>
          <a:custGeom>
            <a:avLst/>
            <a:gdLst>
              <a:gd name="connsiteX0" fmla="*/ 0 w 1080120"/>
              <a:gd name="connsiteY0" fmla="*/ 523210 h 1046420"/>
              <a:gd name="connsiteX1" fmla="*/ 540060 w 1080120"/>
              <a:gd name="connsiteY1" fmla="*/ 0 h 1046420"/>
              <a:gd name="connsiteX2" fmla="*/ 1080120 w 1080120"/>
              <a:gd name="connsiteY2" fmla="*/ 523210 h 1046420"/>
              <a:gd name="connsiteX3" fmla="*/ 540060 w 1080120"/>
              <a:gd name="connsiteY3" fmla="*/ 1046420 h 1046420"/>
              <a:gd name="connsiteX4" fmla="*/ 0 w 1080120"/>
              <a:gd name="connsiteY4" fmla="*/ 523210 h 1046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120" h="1046420">
                <a:moveTo>
                  <a:pt x="0" y="523210"/>
                </a:moveTo>
                <a:cubicBezTo>
                  <a:pt x="0" y="234249"/>
                  <a:pt x="241793" y="0"/>
                  <a:pt x="540060" y="0"/>
                </a:cubicBezTo>
                <a:cubicBezTo>
                  <a:pt x="838327" y="0"/>
                  <a:pt x="1080120" y="234249"/>
                  <a:pt x="1080120" y="523210"/>
                </a:cubicBezTo>
                <a:cubicBezTo>
                  <a:pt x="1080120" y="812171"/>
                  <a:pt x="838327" y="1046420"/>
                  <a:pt x="540060" y="1046420"/>
                </a:cubicBezTo>
                <a:cubicBezTo>
                  <a:pt x="241793" y="1046420"/>
                  <a:pt x="0" y="812171"/>
                  <a:pt x="0" y="523210"/>
                </a:cubicBezTo>
                <a:close/>
              </a:path>
            </a:pathLst>
          </a:custGeom>
          <a:solidFill>
            <a:schemeClr val="bg1">
              <a:lumMod val="65000"/>
            </a:schemeClr>
          </a:solidFill>
          <a:ln>
            <a:solidFill>
              <a:schemeClr val="bg1">
                <a:lumMod val="65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3580" tIns="178645" rIns="183580" bIns="178645" numCol="1" spcCol="1270" anchor="ctr" anchorCtr="0">
            <a:noAutofit/>
          </a:bodyPr>
          <a:lstStyle/>
          <a:p>
            <a:pPr algn="ctr" defTabSz="889000">
              <a:lnSpc>
                <a:spcPct val="90000"/>
              </a:lnSpc>
              <a:spcBef>
                <a:spcPct val="0"/>
              </a:spcBef>
              <a:spcAft>
                <a:spcPct val="35000"/>
              </a:spcAft>
            </a:pPr>
            <a:r>
              <a:rPr lang="fr-BE" sz="1600">
                <a:cs typeface="Arial"/>
              </a:rPr>
              <a:t>Performance </a:t>
            </a:r>
            <a:r>
              <a:rPr lang="en-IE" sz="1600">
                <a:cs typeface="Arial"/>
              </a:rPr>
              <a:t>Regulation</a:t>
            </a:r>
            <a:endParaRPr lang="en-IE"/>
          </a:p>
        </p:txBody>
      </p:sp>
      <p:sp>
        <p:nvSpPr>
          <p:cNvPr id="5" name="Freeform: Shape 4">
            <a:extLst>
              <a:ext uri="{FF2B5EF4-FFF2-40B4-BE49-F238E27FC236}">
                <a16:creationId xmlns:a16="http://schemas.microsoft.com/office/drawing/2014/main" id="{A3726C95-99A7-8632-792F-25B229CC088D}"/>
              </a:ext>
            </a:extLst>
          </p:cNvPr>
          <p:cNvSpPr/>
          <p:nvPr/>
        </p:nvSpPr>
        <p:spPr>
          <a:xfrm>
            <a:off x="5558832" y="1720673"/>
            <a:ext cx="936998" cy="826011"/>
          </a:xfrm>
          <a:custGeom>
            <a:avLst/>
            <a:gdLst>
              <a:gd name="connsiteX0" fmla="*/ 0 w 890863"/>
              <a:gd name="connsiteY0" fmla="*/ 429990 h 859979"/>
              <a:gd name="connsiteX1" fmla="*/ 445432 w 890863"/>
              <a:gd name="connsiteY1" fmla="*/ 0 h 859979"/>
              <a:gd name="connsiteX2" fmla="*/ 890864 w 890863"/>
              <a:gd name="connsiteY2" fmla="*/ 429990 h 859979"/>
              <a:gd name="connsiteX3" fmla="*/ 445432 w 890863"/>
              <a:gd name="connsiteY3" fmla="*/ 859980 h 859979"/>
              <a:gd name="connsiteX4" fmla="*/ 0 w 890863"/>
              <a:gd name="connsiteY4" fmla="*/ 429990 h 859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0863" h="859979">
                <a:moveTo>
                  <a:pt x="0" y="429990"/>
                </a:moveTo>
                <a:cubicBezTo>
                  <a:pt x="0" y="192513"/>
                  <a:pt x="199427" y="0"/>
                  <a:pt x="445432" y="0"/>
                </a:cubicBezTo>
                <a:cubicBezTo>
                  <a:pt x="691437" y="0"/>
                  <a:pt x="890864" y="192513"/>
                  <a:pt x="890864" y="429990"/>
                </a:cubicBezTo>
                <a:cubicBezTo>
                  <a:pt x="890864" y="667467"/>
                  <a:pt x="691437" y="859980"/>
                  <a:pt x="445432" y="859980"/>
                </a:cubicBezTo>
                <a:cubicBezTo>
                  <a:pt x="199427" y="859980"/>
                  <a:pt x="0" y="667467"/>
                  <a:pt x="0" y="429990"/>
                </a:cubicBezTo>
                <a:close/>
              </a:path>
            </a:pathLst>
          </a:custGeom>
          <a:solidFill>
            <a:schemeClr val="accent5"/>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0624" tIns="136101" rIns="140624" bIns="136101" numCol="1" spcCol="1270" anchor="ctr" anchorCtr="0">
            <a:noAutofit/>
          </a:bodyPr>
          <a:lstStyle/>
          <a:p>
            <a:pPr marL="0" lvl="0" indent="0" algn="ctr" defTabSz="355600">
              <a:lnSpc>
                <a:spcPct val="90000"/>
              </a:lnSpc>
              <a:spcBef>
                <a:spcPct val="0"/>
              </a:spcBef>
              <a:spcAft>
                <a:spcPct val="35000"/>
              </a:spcAft>
              <a:buNone/>
            </a:pPr>
            <a:r>
              <a:rPr lang="en-IE" sz="1100" kern="1200" noProof="0"/>
              <a:t>Moldova Facility</a:t>
            </a:r>
          </a:p>
        </p:txBody>
      </p:sp>
      <p:sp>
        <p:nvSpPr>
          <p:cNvPr id="6" name="Freeform: Shape 5">
            <a:extLst>
              <a:ext uri="{FF2B5EF4-FFF2-40B4-BE49-F238E27FC236}">
                <a16:creationId xmlns:a16="http://schemas.microsoft.com/office/drawing/2014/main" id="{ECC9EE8C-4175-BDED-F7C1-34010ECAFA31}"/>
              </a:ext>
            </a:extLst>
          </p:cNvPr>
          <p:cNvSpPr/>
          <p:nvPr/>
        </p:nvSpPr>
        <p:spPr>
          <a:xfrm>
            <a:off x="6680820" y="3930657"/>
            <a:ext cx="991148" cy="901272"/>
          </a:xfrm>
          <a:custGeom>
            <a:avLst/>
            <a:gdLst>
              <a:gd name="connsiteX0" fmla="*/ 0 w 1080120"/>
              <a:gd name="connsiteY0" fmla="*/ 523210 h 1046420"/>
              <a:gd name="connsiteX1" fmla="*/ 540060 w 1080120"/>
              <a:gd name="connsiteY1" fmla="*/ 0 h 1046420"/>
              <a:gd name="connsiteX2" fmla="*/ 1080120 w 1080120"/>
              <a:gd name="connsiteY2" fmla="*/ 523210 h 1046420"/>
              <a:gd name="connsiteX3" fmla="*/ 540060 w 1080120"/>
              <a:gd name="connsiteY3" fmla="*/ 1046420 h 1046420"/>
              <a:gd name="connsiteX4" fmla="*/ 0 w 1080120"/>
              <a:gd name="connsiteY4" fmla="*/ 523210 h 1046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120" h="1046420">
                <a:moveTo>
                  <a:pt x="0" y="523210"/>
                </a:moveTo>
                <a:cubicBezTo>
                  <a:pt x="0" y="234249"/>
                  <a:pt x="241793" y="0"/>
                  <a:pt x="540060" y="0"/>
                </a:cubicBezTo>
                <a:cubicBezTo>
                  <a:pt x="838327" y="0"/>
                  <a:pt x="1080120" y="234249"/>
                  <a:pt x="1080120" y="523210"/>
                </a:cubicBezTo>
                <a:cubicBezTo>
                  <a:pt x="1080120" y="812171"/>
                  <a:pt x="838327" y="1046420"/>
                  <a:pt x="540060" y="1046420"/>
                </a:cubicBezTo>
                <a:cubicBezTo>
                  <a:pt x="241793" y="1046420"/>
                  <a:pt x="0" y="812171"/>
                  <a:pt x="0" y="523210"/>
                </a:cubicBezTo>
                <a:close/>
              </a:path>
            </a:pathLst>
          </a:custGeom>
          <a:solidFill>
            <a:schemeClr val="bg1">
              <a:lumMod val="65000"/>
            </a:schemeClr>
          </a:solidFill>
          <a:ln>
            <a:solidFill>
              <a:schemeClr val="bg1">
                <a:lumMod val="65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3580" tIns="178645" rIns="183580" bIns="178645" numCol="1" spcCol="1270" anchor="ctr" anchorCtr="0">
            <a:noAutofit/>
          </a:bodyPr>
          <a:lstStyle/>
          <a:p>
            <a:pPr algn="ctr" defTabSz="889000">
              <a:lnSpc>
                <a:spcPct val="90000"/>
              </a:lnSpc>
              <a:spcBef>
                <a:spcPct val="0"/>
              </a:spcBef>
              <a:spcAft>
                <a:spcPct val="35000"/>
              </a:spcAft>
            </a:pPr>
            <a:r>
              <a:rPr lang="fr-BE" sz="1600"/>
              <a:t>SFPA and RFMO</a:t>
            </a:r>
            <a:endParaRPr lang="en-US"/>
          </a:p>
        </p:txBody>
      </p:sp>
    </p:spTree>
    <p:extLst>
      <p:ext uri="{BB962C8B-B14F-4D97-AF65-F5344CB8AC3E}">
        <p14:creationId xmlns:p14="http://schemas.microsoft.com/office/powerpoint/2010/main" val="3510757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7EEB1-0EB5-9C65-BF4B-650CB5FDE9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CCA28B-72FA-B18C-3D38-213496CB4151}"/>
              </a:ext>
            </a:extLst>
          </p:cNvPr>
          <p:cNvSpPr>
            <a:spLocks noGrp="1"/>
          </p:cNvSpPr>
          <p:nvPr>
            <p:ph type="title"/>
          </p:nvPr>
        </p:nvSpPr>
        <p:spPr>
          <a:xfrm>
            <a:off x="699761" y="160493"/>
            <a:ext cx="7886700" cy="782357"/>
          </a:xfrm>
        </p:spPr>
        <p:txBody>
          <a:bodyPr/>
          <a:lstStyle/>
          <a:p>
            <a:r>
              <a:rPr lang="en-IE" sz="3200">
                <a:cs typeface="Arial"/>
              </a:rPr>
              <a:t>Simplification</a:t>
            </a:r>
          </a:p>
        </p:txBody>
      </p:sp>
      <p:sp>
        <p:nvSpPr>
          <p:cNvPr id="3" name="TextBox 2">
            <a:extLst>
              <a:ext uri="{FF2B5EF4-FFF2-40B4-BE49-F238E27FC236}">
                <a16:creationId xmlns:a16="http://schemas.microsoft.com/office/drawing/2014/main" id="{3D8572D7-C5F2-F2C0-29B0-7B52A0BDAF51}"/>
              </a:ext>
            </a:extLst>
          </p:cNvPr>
          <p:cNvSpPr txBox="1"/>
          <p:nvPr/>
        </p:nvSpPr>
        <p:spPr>
          <a:xfrm>
            <a:off x="719217" y="1201093"/>
            <a:ext cx="7754870" cy="4875350"/>
          </a:xfrm>
          <a:prstGeom prst="rect">
            <a:avLst/>
          </a:prstGeom>
          <a:noFill/>
        </p:spPr>
        <p:txBody>
          <a:bodyPr wrap="square" lIns="91440" tIns="180000" rIns="91440" bIns="45720" rtlCol="0" anchor="ctr">
            <a:spAutoFit/>
          </a:bodyPr>
          <a:lstStyle>
            <a:defPPr>
              <a:defRPr lang="en-US"/>
            </a:defPPr>
            <a:lvl1pPr marL="285750" indent="-285750" algn="just">
              <a:spcBef>
                <a:spcPts val="1200"/>
              </a:spcBef>
              <a:spcAft>
                <a:spcPts val="1200"/>
              </a:spcAft>
              <a:buFont typeface="Arial" panose="020B0604020202020204" pitchFamily="34" charset="0"/>
              <a:buChar char="•"/>
              <a:defRPr/>
            </a:lvl1pPr>
          </a:lstStyle>
          <a:p>
            <a:r>
              <a:rPr lang="en-US" b="1"/>
              <a:t>Global Europe is the main external instrument</a:t>
            </a:r>
            <a:r>
              <a:rPr lang="en-US"/>
              <a:t>, complemented by DOAG, INSC-D and CFSP, as well as EPF (outside the EU budget)</a:t>
            </a:r>
          </a:p>
          <a:p>
            <a:pPr>
              <a:spcAft>
                <a:spcPts val="0"/>
              </a:spcAft>
            </a:pPr>
            <a:r>
              <a:rPr lang="en-US" b="1"/>
              <a:t>Global Europe supports the specificities of each policy</a:t>
            </a:r>
            <a:r>
              <a:rPr lang="en-US"/>
              <a:t>, while increasing coherence and effectiveness of EU external action financing. The main policies served by </a:t>
            </a:r>
            <a:r>
              <a:rPr lang="en-IE"/>
              <a:t>Global Europe are: </a:t>
            </a:r>
          </a:p>
          <a:p>
            <a:pPr marL="742950" lvl="1" indent="-285750">
              <a:buFont typeface="Courier New" panose="02070309020205020404" pitchFamily="49" charset="0"/>
              <a:buChar char="o"/>
            </a:pPr>
            <a:r>
              <a:rPr lang="en-IE">
                <a:cs typeface="Arial"/>
              </a:rPr>
              <a:t>Enlargement</a:t>
            </a:r>
          </a:p>
          <a:p>
            <a:pPr marL="742950" lvl="1" indent="-285750">
              <a:buFont typeface="Courier New" panose="02070309020205020404" pitchFamily="49" charset="0"/>
              <a:buChar char="o"/>
            </a:pPr>
            <a:r>
              <a:rPr lang="en-IE">
                <a:cs typeface="Arial"/>
              </a:rPr>
              <a:t>Neighbourhood</a:t>
            </a:r>
          </a:p>
          <a:p>
            <a:pPr marL="742950" lvl="1" indent="-285750">
              <a:buFont typeface="Courier New" panose="02070309020205020404" pitchFamily="49" charset="0"/>
              <a:buChar char="o"/>
            </a:pPr>
            <a:r>
              <a:rPr lang="en-IE">
                <a:cs typeface="Arial"/>
              </a:rPr>
              <a:t>International partnerships </a:t>
            </a:r>
          </a:p>
          <a:p>
            <a:pPr marL="742950" lvl="1" indent="-285750">
              <a:buFont typeface="Courier New" panose="02070309020205020404" pitchFamily="49" charset="0"/>
              <a:buChar char="o"/>
            </a:pPr>
            <a:r>
              <a:rPr lang="en-IE">
                <a:cs typeface="Arial"/>
              </a:rPr>
              <a:t>Humanitarian aid </a:t>
            </a:r>
          </a:p>
          <a:p>
            <a:r>
              <a:rPr lang="en-US" b="1">
                <a:cs typeface="Arial"/>
              </a:rPr>
              <a:t>Reconstruction and pre-accession assistance for Ukraine </a:t>
            </a:r>
            <a:r>
              <a:rPr lang="en-US">
                <a:cs typeface="Arial"/>
              </a:rPr>
              <a:t>are proposed to be financed over and above the MFF ceilings (the so-called ‘headroom’ of the MFF) and implemented through Global Europe</a:t>
            </a:r>
          </a:p>
          <a:p>
            <a:r>
              <a:rPr lang="en-US" b="1">
                <a:cs typeface="Arial"/>
              </a:rPr>
              <a:t>Humanitarian aid actions </a:t>
            </a:r>
            <a:r>
              <a:rPr lang="en-US">
                <a:cs typeface="Arial"/>
              </a:rPr>
              <a:t>are proposed to be funded under Global Europe and implemented through the Humanitarian Aid Regulation</a:t>
            </a:r>
            <a:endParaRPr lang="en-IE">
              <a:cs typeface="Arial"/>
            </a:endParaRPr>
          </a:p>
        </p:txBody>
      </p:sp>
    </p:spTree>
    <p:extLst>
      <p:ext uri="{BB962C8B-B14F-4D97-AF65-F5344CB8AC3E}">
        <p14:creationId xmlns:p14="http://schemas.microsoft.com/office/powerpoint/2010/main" val="1809108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11DF3-98BF-8497-57E0-9900B8BF7087}"/>
              </a:ext>
            </a:extLst>
          </p:cNvPr>
          <p:cNvSpPr>
            <a:spLocks noGrp="1"/>
          </p:cNvSpPr>
          <p:nvPr>
            <p:ph type="title"/>
          </p:nvPr>
        </p:nvSpPr>
        <p:spPr>
          <a:xfrm>
            <a:off x="728042" y="142392"/>
            <a:ext cx="7886700" cy="782357"/>
          </a:xfrm>
        </p:spPr>
        <p:txBody>
          <a:bodyPr/>
          <a:lstStyle/>
          <a:p>
            <a:r>
              <a:rPr lang="en-IE" sz="3200">
                <a:cs typeface="Arial"/>
              </a:rPr>
              <a:t>Simplification - </a:t>
            </a:r>
            <a:r>
              <a:rPr lang="en-IE" sz="3200"/>
              <a:t>Performance Regulation</a:t>
            </a:r>
          </a:p>
        </p:txBody>
      </p:sp>
      <p:sp>
        <p:nvSpPr>
          <p:cNvPr id="4" name="TextBox 3">
            <a:extLst>
              <a:ext uri="{FF2B5EF4-FFF2-40B4-BE49-F238E27FC236}">
                <a16:creationId xmlns:a16="http://schemas.microsoft.com/office/drawing/2014/main" id="{C2F48FBB-5083-2569-CD8C-BCF650BB0357}"/>
              </a:ext>
            </a:extLst>
          </p:cNvPr>
          <p:cNvSpPr txBox="1"/>
          <p:nvPr/>
        </p:nvSpPr>
        <p:spPr>
          <a:xfrm>
            <a:off x="789922" y="1503398"/>
            <a:ext cx="7564155" cy="3785652"/>
          </a:xfrm>
          <a:prstGeom prst="rect">
            <a:avLst/>
          </a:prstGeom>
          <a:noFill/>
        </p:spPr>
        <p:txBody>
          <a:bodyPr wrap="square">
            <a:spAutoFit/>
          </a:bodyPr>
          <a:lstStyle/>
          <a:p>
            <a:pPr marL="285750" lvl="2" indent="-285750" algn="just">
              <a:spcBef>
                <a:spcPts val="1200"/>
              </a:spcBef>
              <a:spcAft>
                <a:spcPts val="1200"/>
              </a:spcAft>
              <a:buFont typeface="Arial" panose="020B0604020202020204" pitchFamily="34" charset="0"/>
              <a:buChar char="•"/>
            </a:pPr>
            <a:r>
              <a:rPr lang="en-IE"/>
              <a:t>Consistent provisions for supporting horizontal principles across the EU budget </a:t>
            </a:r>
          </a:p>
          <a:p>
            <a:pPr marL="285750" lvl="2" indent="-285750" algn="just">
              <a:spcBef>
                <a:spcPts val="1200"/>
              </a:spcBef>
              <a:spcAft>
                <a:spcPts val="1200"/>
              </a:spcAft>
              <a:buFont typeface="Arial" panose="020B0604020202020204" pitchFamily="34" charset="0"/>
              <a:buChar char="•"/>
            </a:pPr>
            <a:r>
              <a:rPr lang="en-IE"/>
              <a:t>Streamlining and harmonising the system for monitoring EU spending and the performance of the budget</a:t>
            </a:r>
          </a:p>
          <a:p>
            <a:pPr marL="285750" lvl="2" indent="-285750" algn="just">
              <a:spcBef>
                <a:spcPts val="1200"/>
              </a:spcBef>
              <a:spcAft>
                <a:spcPts val="1200"/>
              </a:spcAft>
              <a:buFont typeface="Arial" panose="020B0604020202020204" pitchFamily="34" charset="0"/>
              <a:buChar char="•"/>
            </a:pPr>
            <a:r>
              <a:rPr lang="en-IE"/>
              <a:t>Harmonising and rationalising the reporting of performance information and the provision of information about funding opportunities</a:t>
            </a:r>
          </a:p>
          <a:p>
            <a:pPr marL="285750" lvl="2" indent="-285750" algn="just">
              <a:spcBef>
                <a:spcPts val="1200"/>
              </a:spcBef>
              <a:spcAft>
                <a:spcPts val="1200"/>
              </a:spcAft>
              <a:buFont typeface="Arial" panose="020B0604020202020204" pitchFamily="34" charset="0"/>
              <a:buChar char="•"/>
            </a:pPr>
            <a:r>
              <a:rPr lang="en-IE"/>
              <a:t>Common rules on other topics, such as the evaluation of programmes and activities, as well as rules on information, communication and visibility</a:t>
            </a:r>
          </a:p>
        </p:txBody>
      </p:sp>
    </p:spTree>
    <p:extLst>
      <p:ext uri="{BB962C8B-B14F-4D97-AF65-F5344CB8AC3E}">
        <p14:creationId xmlns:p14="http://schemas.microsoft.com/office/powerpoint/2010/main" val="3160696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4F88F-8CB2-8686-204A-4528BB97B5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5C86CC-EB60-935D-BD37-7AA7BEE80329}"/>
              </a:ext>
            </a:extLst>
          </p:cNvPr>
          <p:cNvSpPr>
            <a:spLocks noGrp="1"/>
          </p:cNvSpPr>
          <p:nvPr>
            <p:ph type="title"/>
          </p:nvPr>
        </p:nvSpPr>
        <p:spPr>
          <a:xfrm>
            <a:off x="737469" y="86615"/>
            <a:ext cx="7886700" cy="782357"/>
          </a:xfrm>
        </p:spPr>
        <p:txBody>
          <a:bodyPr/>
          <a:lstStyle/>
          <a:p>
            <a:r>
              <a:rPr lang="en-GB" sz="3200"/>
              <a:t>Coherence – Further </a:t>
            </a:r>
            <a:r>
              <a:rPr lang="fr-FR" sz="3200" noProof="1"/>
              <a:t>geographisation</a:t>
            </a:r>
            <a:endParaRPr lang="fr-FR" sz="3200" noProof="1">
              <a:cs typeface="Arial"/>
            </a:endParaRPr>
          </a:p>
        </p:txBody>
      </p:sp>
      <p:graphicFrame>
        <p:nvGraphicFramePr>
          <p:cNvPr id="6" name="Diagram 5">
            <a:extLst>
              <a:ext uri="{FF2B5EF4-FFF2-40B4-BE49-F238E27FC236}">
                <a16:creationId xmlns:a16="http://schemas.microsoft.com/office/drawing/2014/main" id="{16AAFA6C-A98B-17E1-2485-91F6BF524991}"/>
              </a:ext>
            </a:extLst>
          </p:cNvPr>
          <p:cNvGraphicFramePr/>
          <p:nvPr/>
        </p:nvGraphicFramePr>
        <p:xfrm>
          <a:off x="256476" y="537131"/>
          <a:ext cx="8748557" cy="5383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9">
            <a:extLst>
              <a:ext uri="{FF2B5EF4-FFF2-40B4-BE49-F238E27FC236}">
                <a16:creationId xmlns:a16="http://schemas.microsoft.com/office/drawing/2014/main" id="{C84C1322-DA0C-F776-4AB5-6999C6922E07}"/>
              </a:ext>
            </a:extLst>
          </p:cNvPr>
          <p:cNvSpPr/>
          <p:nvPr/>
        </p:nvSpPr>
        <p:spPr>
          <a:xfrm>
            <a:off x="308724" y="5427540"/>
            <a:ext cx="8690311" cy="338554"/>
          </a:xfrm>
          <a:prstGeom prst="rect">
            <a:avLst/>
          </a:prstGeom>
          <a:solidFill>
            <a:schemeClr val="accent5">
              <a:lumMod val="20000"/>
              <a:lumOff val="80000"/>
            </a:schemeClr>
          </a:solidFill>
          <a:ln>
            <a:solidFill>
              <a:schemeClr val="accent5">
                <a:lumMod val="20000"/>
                <a:lumOff val="80000"/>
              </a:schemeClr>
            </a:solidFill>
          </a:ln>
        </p:spPr>
        <p:txBody>
          <a:bodyPr wrap="square" lIns="91440" tIns="45720" rIns="91440" bIns="45720" anchor="t">
            <a:spAutoFit/>
          </a:bodyPr>
          <a:lstStyle/>
          <a:p>
            <a:pPr algn="ctr">
              <a:spcAft>
                <a:spcPts val="1000"/>
              </a:spcAft>
            </a:pPr>
            <a:r>
              <a:rPr lang="en-IE" sz="1600" b="1">
                <a:solidFill>
                  <a:schemeClr val="tx1">
                    <a:lumMod val="49000"/>
                  </a:schemeClr>
                </a:solidFill>
              </a:rPr>
              <a:t>Emerging challenges and priorities cushion </a:t>
            </a:r>
            <a:endParaRPr lang="en-US">
              <a:solidFill>
                <a:schemeClr val="tx1">
                  <a:lumMod val="49000"/>
                </a:schemeClr>
              </a:solidFill>
            </a:endParaRPr>
          </a:p>
        </p:txBody>
      </p:sp>
      <p:sp>
        <p:nvSpPr>
          <p:cNvPr id="4" name="Rectangle 3">
            <a:extLst>
              <a:ext uri="{FF2B5EF4-FFF2-40B4-BE49-F238E27FC236}">
                <a16:creationId xmlns:a16="http://schemas.microsoft.com/office/drawing/2014/main" id="{1995BDA5-2D3A-2054-2C57-A6C4E8232EB0}"/>
              </a:ext>
            </a:extLst>
          </p:cNvPr>
          <p:cNvSpPr/>
          <p:nvPr/>
        </p:nvSpPr>
        <p:spPr>
          <a:xfrm>
            <a:off x="443882" y="2147035"/>
            <a:ext cx="6998067" cy="2038466"/>
          </a:xfrm>
          <a:prstGeom prst="rect">
            <a:avLst/>
          </a:prstGeom>
          <a:solidFill>
            <a:schemeClr val="bg1">
              <a:lumMod val="95000"/>
              <a:alpha val="50000"/>
            </a:schemeClr>
          </a:solidFill>
          <a:ln>
            <a:solidFill>
              <a:schemeClr val="accent1">
                <a:shade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algn="ctr">
              <a:buClr>
                <a:schemeClr val="accent3">
                  <a:lumMod val="75000"/>
                </a:schemeClr>
              </a:buClr>
              <a:buFont typeface="Arial" panose="020B0604020202020204" pitchFamily="34" charset="0"/>
              <a:buChar char="•"/>
            </a:pPr>
            <a:r>
              <a:rPr lang="fr-BE" sz="1400">
                <a:solidFill>
                  <a:schemeClr val="tx1"/>
                </a:solidFill>
              </a:rPr>
              <a:t>Programmable actions (</a:t>
            </a:r>
            <a:r>
              <a:rPr lang="en-IE" sz="1400">
                <a:solidFill>
                  <a:schemeClr val="tx1"/>
                </a:solidFill>
              </a:rPr>
              <a:t>under each pillar</a:t>
            </a:r>
            <a:r>
              <a:rPr lang="fr-BE" sz="1400">
                <a:solidFill>
                  <a:schemeClr val="tx1"/>
                </a:solidFill>
              </a:rPr>
              <a:t>)</a:t>
            </a:r>
            <a:endParaRPr lang="en-IE" sz="1400">
              <a:solidFill>
                <a:schemeClr val="tx1"/>
              </a:solidFill>
            </a:endParaRPr>
          </a:p>
        </p:txBody>
      </p:sp>
      <p:sp>
        <p:nvSpPr>
          <p:cNvPr id="8" name="Rectangle 7">
            <a:extLst>
              <a:ext uri="{FF2B5EF4-FFF2-40B4-BE49-F238E27FC236}">
                <a16:creationId xmlns:a16="http://schemas.microsoft.com/office/drawing/2014/main" id="{36D3F5CB-BEB7-11DF-3CC3-CEE8470980C6}"/>
              </a:ext>
            </a:extLst>
          </p:cNvPr>
          <p:cNvSpPr/>
          <p:nvPr/>
        </p:nvSpPr>
        <p:spPr>
          <a:xfrm>
            <a:off x="443882" y="4268153"/>
            <a:ext cx="6998067" cy="1004404"/>
          </a:xfrm>
          <a:prstGeom prst="rect">
            <a:avLst/>
          </a:prstGeom>
          <a:solidFill>
            <a:schemeClr val="bg1">
              <a:lumMod val="95000"/>
              <a:alpha val="50000"/>
            </a:schemeClr>
          </a:solidFill>
          <a:ln>
            <a:solidFill>
              <a:schemeClr val="accent1">
                <a:shade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indent="-171450" algn="ctr">
              <a:lnSpc>
                <a:spcPct val="200000"/>
              </a:lnSpc>
              <a:spcBef>
                <a:spcPts val="1800"/>
              </a:spcBef>
              <a:buClr>
                <a:schemeClr val="accent3">
                  <a:lumMod val="75000"/>
                </a:schemeClr>
              </a:buClr>
              <a:buFont typeface="Arial" panose="020B0604020202020204" pitchFamily="34" charset="0"/>
              <a:buChar char="•"/>
            </a:pPr>
            <a:r>
              <a:rPr lang="fr-BE" sz="1400">
                <a:solidFill>
                  <a:schemeClr val="tx1"/>
                </a:solidFill>
              </a:rPr>
              <a:t>Non programmable actions (</a:t>
            </a:r>
            <a:r>
              <a:rPr lang="en-IE" sz="1400">
                <a:solidFill>
                  <a:schemeClr val="tx1"/>
                </a:solidFill>
              </a:rPr>
              <a:t>under each pillar</a:t>
            </a:r>
            <a:r>
              <a:rPr lang="fr-BE" sz="1400">
                <a:solidFill>
                  <a:schemeClr val="tx1"/>
                </a:solidFill>
              </a:rPr>
              <a:t>)</a:t>
            </a:r>
          </a:p>
          <a:p>
            <a:pPr marL="2686050" lvl="6" indent="-177800">
              <a:buClr>
                <a:schemeClr val="accent3">
                  <a:lumMod val="75000"/>
                </a:schemeClr>
              </a:buClr>
              <a:buFont typeface="Courier New" panose="02070309020205020404" pitchFamily="49" charset="0"/>
              <a:buChar char="o"/>
            </a:pPr>
            <a:r>
              <a:rPr lang="en-GB" sz="900">
                <a:solidFill>
                  <a:schemeClr val="tx1"/>
                </a:solidFill>
              </a:rPr>
              <a:t>Humanitarian aid</a:t>
            </a:r>
            <a:endParaRPr lang="en-GB" sz="900">
              <a:solidFill>
                <a:schemeClr val="tx1"/>
              </a:solidFill>
              <a:cs typeface="Arial"/>
            </a:endParaRPr>
          </a:p>
          <a:p>
            <a:pPr marL="2686050" lvl="6" indent="-177800">
              <a:buClr>
                <a:schemeClr val="accent3">
                  <a:lumMod val="75000"/>
                </a:schemeClr>
              </a:buClr>
              <a:buFont typeface="Courier New" panose="02070309020205020404" pitchFamily="49" charset="0"/>
              <a:buChar char="o"/>
            </a:pPr>
            <a:r>
              <a:rPr lang="en-GB" sz="900">
                <a:solidFill>
                  <a:schemeClr val="tx1"/>
                </a:solidFill>
              </a:rPr>
              <a:t>Macro-financial assistance</a:t>
            </a:r>
            <a:endParaRPr lang="en-GB" sz="900">
              <a:solidFill>
                <a:schemeClr val="tx1"/>
              </a:solidFill>
              <a:cs typeface="Arial"/>
            </a:endParaRPr>
          </a:p>
          <a:p>
            <a:pPr marL="2686050" lvl="6" indent="-177800">
              <a:buClr>
                <a:schemeClr val="accent3">
                  <a:lumMod val="75000"/>
                </a:schemeClr>
              </a:buClr>
              <a:buFont typeface="Courier New" panose="02070309020205020404" pitchFamily="49" charset="0"/>
              <a:buChar char="o"/>
            </a:pPr>
            <a:r>
              <a:rPr lang="en-GB" sz="900">
                <a:solidFill>
                  <a:schemeClr val="tx1"/>
                </a:solidFill>
              </a:rPr>
              <a:t>Resilience </a:t>
            </a:r>
          </a:p>
          <a:p>
            <a:pPr marL="2686050" lvl="6" indent="-177800">
              <a:buClr>
                <a:schemeClr val="accent3">
                  <a:lumMod val="75000"/>
                </a:schemeClr>
              </a:buClr>
              <a:buFont typeface="Courier New" panose="02070309020205020404" pitchFamily="49" charset="0"/>
              <a:buChar char="o"/>
            </a:pPr>
            <a:r>
              <a:rPr lang="en-GB" sz="900">
                <a:solidFill>
                  <a:schemeClr val="tx1"/>
                </a:solidFill>
              </a:rPr>
              <a:t>Competitiveness</a:t>
            </a:r>
            <a:endParaRPr lang="en-GB" sz="900">
              <a:solidFill>
                <a:schemeClr val="tx1"/>
              </a:solidFill>
              <a:cs typeface="Arial"/>
            </a:endParaRPr>
          </a:p>
          <a:p>
            <a:pPr marL="2686050" lvl="6" indent="-177800">
              <a:buClr>
                <a:schemeClr val="accent3">
                  <a:lumMod val="75000"/>
                </a:schemeClr>
              </a:buClr>
              <a:buFont typeface="Courier New" panose="02070309020205020404" pitchFamily="49" charset="0"/>
              <a:buChar char="o"/>
            </a:pPr>
            <a:r>
              <a:rPr lang="en-GB" sz="900">
                <a:solidFill>
                  <a:schemeClr val="tx1"/>
                </a:solidFill>
              </a:rPr>
              <a:t>Crisis, peace and foreign policy needs</a:t>
            </a:r>
            <a:endParaRPr lang="en-GB" sz="900">
              <a:solidFill>
                <a:schemeClr val="tx1"/>
              </a:solidFill>
              <a:cs typeface="Arial"/>
            </a:endParaRPr>
          </a:p>
          <a:p>
            <a:pPr marL="171450" indent="-171450" algn="ctr">
              <a:buClr>
                <a:schemeClr val="accent3">
                  <a:lumMod val="75000"/>
                </a:schemeClr>
              </a:buClr>
              <a:buFont typeface="Arial" panose="020B0604020202020204" pitchFamily="34" charset="0"/>
              <a:buChar char="•"/>
            </a:pPr>
            <a:endParaRPr lang="en-IE" sz="1050">
              <a:solidFill>
                <a:schemeClr val="tx1"/>
              </a:solidFill>
            </a:endParaRPr>
          </a:p>
        </p:txBody>
      </p:sp>
    </p:spTree>
    <p:custDataLst>
      <p:tags r:id="rId1"/>
    </p:custDataLst>
    <p:extLst>
      <p:ext uri="{BB962C8B-B14F-4D97-AF65-F5344CB8AC3E}">
        <p14:creationId xmlns:p14="http://schemas.microsoft.com/office/powerpoint/2010/main" val="35386340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ewH25rtC"/>
  <p:tag name="ARTICULATE_SLIDE_COUNT" val="6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tIns="180000" rtlCol="0">
        <a:spAutoFit/>
      </a:bodyPr>
      <a:lstStyle>
        <a:defPPr algn="ctr">
          <a:spcAft>
            <a:spcPts val="600"/>
          </a:spcAft>
          <a:defRPr sz="1600" b="1" dirty="0" smtClean="0">
            <a:solidFill>
              <a:schemeClr val="tx2"/>
            </a:solidFill>
          </a:defRPr>
        </a:defPPr>
      </a:lstStyle>
    </a:txDef>
  </a:objectDefaults>
  <a:extraClrSchemeLst/>
  <a:extLst>
    <a:ext uri="{05A4C25C-085E-4340-85A3-A5531E510DB2}">
      <thm15:themeFamily xmlns:thm15="http://schemas.microsoft.com/office/thememl/2012/main" name="EC_Presentation.pptx" id="{DF0E4C23-23CF-4CA0-B78D-4EE4E4812529}" vid="{A275074F-6DFA-4FBF-AA5C-38C3649C39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2a144b4-733b-4899-8fd4-5b240a0eee07">
      <Terms xmlns="http://schemas.microsoft.com/office/infopath/2007/PartnerControls"/>
    </lcf76f155ced4ddcb4097134ff3c332f>
    <TaxCatchAll xmlns="a30a5e32-e352-473c-bb9f-89acaa4d9ac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43E1BD578B7234A854FC99B2025F80E" ma:contentTypeVersion="14" ma:contentTypeDescription="Create a new document." ma:contentTypeScope="" ma:versionID="248a52e47555f11d314c2d2b74fa377b">
  <xsd:schema xmlns:xsd="http://www.w3.org/2001/XMLSchema" xmlns:xs="http://www.w3.org/2001/XMLSchema" xmlns:p="http://schemas.microsoft.com/office/2006/metadata/properties" xmlns:ns2="b2a144b4-733b-4899-8fd4-5b240a0eee07" xmlns:ns3="a30a5e32-e352-473c-bb9f-89acaa4d9ac0" targetNamespace="http://schemas.microsoft.com/office/2006/metadata/properties" ma:root="true" ma:fieldsID="9e822375a28e7dda49238afdde6db0e2" ns2:_="" ns3:_="">
    <xsd:import namespace="b2a144b4-733b-4899-8fd4-5b240a0eee07"/>
    <xsd:import namespace="a30a5e32-e352-473c-bb9f-89acaa4d9ac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a144b4-733b-4899-8fd4-5b240a0eee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30a5e32-e352-473c-bb9f-89acaa4d9ac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4abe1dce-0d05-4725-9c2b-e5039c4f485b}" ma:internalName="TaxCatchAll" ma:showField="CatchAllData" ma:web="a30a5e32-e352-473c-bb9f-89acaa4d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21F47F6-3FA3-4526-82D1-6B48C094491B}">
  <ds:schemaRefs>
    <ds:schemaRef ds:uri="b2a144b4-733b-4899-8fd4-5b240a0eee07"/>
    <ds:schemaRef ds:uri="http://schemas.microsoft.com/office/infopath/2007/PartnerControls"/>
    <ds:schemaRef ds:uri="a30a5e32-e352-473c-bb9f-89acaa4d9ac0"/>
    <ds:schemaRef ds:uri="http://purl.org/dc/dcmitype/"/>
    <ds:schemaRef ds:uri="http://purl.org/dc/elements/1.1/"/>
    <ds:schemaRef ds:uri="http://www.w3.org/XML/1998/namespace"/>
    <ds:schemaRef ds:uri="http://schemas.openxmlformats.org/package/2006/metadata/core-properties"/>
    <ds:schemaRef ds:uri="http://schemas.microsoft.com/office/2006/documentManagement/types"/>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749AE048-23BC-49FF-86B6-0CCE379E73D3}">
  <ds:schemaRefs>
    <ds:schemaRef ds:uri="a30a5e32-e352-473c-bb9f-89acaa4d9ac0"/>
    <ds:schemaRef ds:uri="b2a144b4-733b-4899-8fd4-5b240a0eee0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AF16A6B-94CD-4F6E-B607-09E7AA5554E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2941</Words>
  <Application>Microsoft Office PowerPoint</Application>
  <PresentationFormat>On-screen Show (4:3)</PresentationFormat>
  <Paragraphs>297</Paragraphs>
  <Slides>23</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Aptos Display</vt:lpstr>
      <vt:lpstr>Arial</vt:lpstr>
      <vt:lpstr>Calibri</vt:lpstr>
      <vt:lpstr>Courier New</vt:lpstr>
      <vt:lpstr>EC Square Sans Cond Pro</vt:lpstr>
      <vt:lpstr>EC Square Sans Pro</vt:lpstr>
      <vt:lpstr>EC Square Sans Pro Medium</vt:lpstr>
      <vt:lpstr>Times New Roman</vt:lpstr>
      <vt:lpstr>Office Theme</vt:lpstr>
      <vt:lpstr> Next MFF and Global Europe</vt:lpstr>
      <vt:lpstr>An ambitious EU budget for an ambitious Europe</vt:lpstr>
      <vt:lpstr>PowerPoint Presentation</vt:lpstr>
      <vt:lpstr>PowerPoint Presentation</vt:lpstr>
      <vt:lpstr>Global Europe - Guiding principles</vt:lpstr>
      <vt:lpstr>Simplification </vt:lpstr>
      <vt:lpstr>Simplification</vt:lpstr>
      <vt:lpstr>Simplification - Performance Regulation</vt:lpstr>
      <vt:lpstr>Coherence – Further geographisation</vt:lpstr>
      <vt:lpstr>Coherence</vt:lpstr>
      <vt:lpstr>Flexibility and predictability</vt:lpstr>
      <vt:lpstr>Impact</vt:lpstr>
      <vt:lpstr>Financial framework</vt:lpstr>
      <vt:lpstr>Financial framework – Ukraine reserve</vt:lpstr>
      <vt:lpstr>Structure of Global Europe</vt:lpstr>
      <vt:lpstr>Title I - General Provisions – Objectives and principles</vt:lpstr>
      <vt:lpstr>Title I - General Provisions</vt:lpstr>
      <vt:lpstr>Title II – Chapter I - Programming provisions</vt:lpstr>
      <vt:lpstr>Title II – Chapter II - Action plans, measures and implementation principles (1)</vt:lpstr>
      <vt:lpstr>Title II – Chapter II - Action plans, measures and implementation principles (2)</vt:lpstr>
      <vt:lpstr>Title II – Chapter III – Implementation toolbox (1)</vt:lpstr>
      <vt:lpstr>Title II – Chapter III – Implementation toolbox (2)</vt:lpstr>
      <vt:lpstr>Title III – Final provisions</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agathe.plauchut@ec.europa.eu</dc:creator>
  <cp:lastModifiedBy>GRIMAUD Vincent (INTPA)</cp:lastModifiedBy>
  <cp:revision>2</cp:revision>
  <cp:lastPrinted>2025-07-16T13:04:37Z</cp:lastPrinted>
  <dcterms:created xsi:type="dcterms:W3CDTF">2019-08-09T12:06:42Z</dcterms:created>
  <dcterms:modified xsi:type="dcterms:W3CDTF">2025-09-09T08:53:11Z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0x010100E43E1BD578B7234A854FC99B2025F80E</vt:lpwstr>
  </property>
  <property fmtid="{D5CDD505-2E9C-101B-9397-08002B2CF9AE}" pid="3" name="ArticulateGUID">
    <vt:lpwstr>03243DFF-DED5-46C5-B8F7-65B6F8E68666</vt:lpwstr>
  </property>
  <property fmtid="{D5CDD505-2E9C-101B-9397-08002B2CF9AE}" pid="4" name="ArticulatePath">
    <vt:lpwstr>EC template</vt:lpwstr>
  </property>
  <property fmtid="{D5CDD505-2E9C-101B-9397-08002B2CF9AE}" pid="5" name="MSIP_Label_6bd9ddd1-4d20-43f6-abfa-fc3c07406f94_Enabled">
    <vt:lpwstr>true</vt:lpwstr>
  </property>
  <property fmtid="{D5CDD505-2E9C-101B-9397-08002B2CF9AE}" pid="6" name="MSIP_Label_6bd9ddd1-4d20-43f6-abfa-fc3c07406f94_SetDate">
    <vt:lpwstr>2025-01-22T13:51:18Z</vt:lpwstr>
  </property>
  <property fmtid="{D5CDD505-2E9C-101B-9397-08002B2CF9AE}" pid="7" name="MSIP_Label_6bd9ddd1-4d20-43f6-abfa-fc3c07406f94_Method">
    <vt:lpwstr>Standard</vt:lpwstr>
  </property>
  <property fmtid="{D5CDD505-2E9C-101B-9397-08002B2CF9AE}" pid="8" name="MSIP_Label_6bd9ddd1-4d20-43f6-abfa-fc3c07406f94_Name">
    <vt:lpwstr>Commission Use</vt:lpwstr>
  </property>
  <property fmtid="{D5CDD505-2E9C-101B-9397-08002B2CF9AE}" pid="9" name="MSIP_Label_6bd9ddd1-4d20-43f6-abfa-fc3c07406f94_SiteId">
    <vt:lpwstr>b24c8b06-522c-46fe-9080-70926f8dddb1</vt:lpwstr>
  </property>
  <property fmtid="{D5CDD505-2E9C-101B-9397-08002B2CF9AE}" pid="10" name="MSIP_Label_6bd9ddd1-4d20-43f6-abfa-fc3c07406f94_ActionId">
    <vt:lpwstr>c5e7e898-44f1-465a-a026-3573594378ff</vt:lpwstr>
  </property>
  <property fmtid="{D5CDD505-2E9C-101B-9397-08002B2CF9AE}" pid="11" name="MSIP_Label_6bd9ddd1-4d20-43f6-abfa-fc3c07406f94_ContentBits">
    <vt:lpwstr>0</vt:lpwstr>
  </property>
  <property fmtid="{D5CDD505-2E9C-101B-9397-08002B2CF9AE}" pid="12" name="MediaServiceImageTags">
    <vt:lpwstr/>
  </property>
</Properties>
</file>