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37" r:id="rId5"/>
    <p:sldMasterId id="2147483825" r:id="rId6"/>
  </p:sldMasterIdLst>
  <p:notesMasterIdLst>
    <p:notesMasterId r:id="rId19"/>
  </p:notesMasterIdLst>
  <p:handoutMasterIdLst>
    <p:handoutMasterId r:id="rId20"/>
  </p:handoutMasterIdLst>
  <p:sldIdLst>
    <p:sldId id="431" r:id="rId7"/>
    <p:sldId id="257" r:id="rId8"/>
    <p:sldId id="258" r:id="rId9"/>
    <p:sldId id="259" r:id="rId10"/>
    <p:sldId id="261" r:id="rId11"/>
    <p:sldId id="262" r:id="rId12"/>
    <p:sldId id="474" r:id="rId13"/>
    <p:sldId id="475" r:id="rId14"/>
    <p:sldId id="476" r:id="rId15"/>
    <p:sldId id="477" r:id="rId16"/>
    <p:sldId id="467" r:id="rId17"/>
    <p:sldId id="300" r:id="rId18"/>
  </p:sldIdLst>
  <p:sldSz cx="243236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s" id="{BFCBCA8E-00E3-4C42-BA12-BB50E93E9671}">
          <p14:sldIdLst>
            <p14:sldId id="431"/>
            <p14:sldId id="257"/>
            <p14:sldId id="258"/>
            <p14:sldId id="259"/>
            <p14:sldId id="261"/>
            <p14:sldId id="262"/>
            <p14:sldId id="474"/>
            <p14:sldId id="475"/>
            <p14:sldId id="476"/>
            <p14:sldId id="477"/>
            <p14:sldId id="467"/>
            <p14:sldId id="300"/>
          </p14:sldIdLst>
        </p14:section>
        <p14:section name="Internal pages" id="{7441D39D-2AAE-4B9F-AA88-0EFA3D61CE2F}">
          <p14:sldIdLst/>
        </p14:section>
      </p14:sectionLst>
    </p:ext>
    <p:ext uri="{EFAFB233-063F-42B5-8137-9DF3F51BA10A}">
      <p15:sldGuideLst xmlns:p15="http://schemas.microsoft.com/office/powerpoint/2012/main">
        <p15:guide id="1" orient="horz" pos="4297" userDrawn="1">
          <p15:clr>
            <a:srgbClr val="A4A3A4"/>
          </p15:clr>
        </p15:guide>
        <p15:guide id="2" pos="76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181E66-AAF3-B0B4-38D6-F69074557FE7}" name="Cepeda, Patricia" initials="CP" userId="S::n115654@icf.com::6cb68843-3340-47b1-883a-32c6454fa665" providerId="AD"/>
  <p188:author id="{001A9FA3-6A15-289F-7E74-B4E3AF0543C5}" name="Cepeda, Patricia" initials="" userId="S::N115654@icf.com::6cb68843-3340-47b1-883a-32c6454fa665" providerId="AD"/>
  <p188:author id="{FCCB12C0-4ED0-CD91-590D-0BEB3B87F843}" name="Morales, Laura" initials="ML" userId="S::52181@icf.com::787faf91-6608-4ffb-b1cc-298441bad3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GENDIJK Louise (INTPA)" initials="HL(" lastIdx="12" clrIdx="0">
    <p:extLst>
      <p:ext uri="{19B8F6BF-5375-455C-9EA6-DF929625EA0E}">
        <p15:presenceInfo xmlns:p15="http://schemas.microsoft.com/office/powerpoint/2012/main" userId="S::Louise.HAGENDIJK@ec.europa.eu::50a2d11e-e976-41ac-9408-af68d954c13b" providerId="AD"/>
      </p:ext>
    </p:extLst>
  </p:cmAuthor>
  <p:cmAuthor id="2" name="Wozniak, Kacper (CNTR)" initials="W(" lastIdx="21" clrIdx="1">
    <p:extLst>
      <p:ext uri="{19B8F6BF-5375-455C-9EA6-DF929625EA0E}">
        <p15:presenceInfo xmlns:p15="http://schemas.microsoft.com/office/powerpoint/2012/main" userId="S::n109121@icf.com::5debbd20-97b8-4bda-b330-feae80ea91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5C"/>
    <a:srgbClr val="0C065D"/>
    <a:srgbClr val="3850E7"/>
    <a:srgbClr val="534CE2"/>
    <a:srgbClr val="484DE4"/>
    <a:srgbClr val="484EE5"/>
    <a:srgbClr val="FFCC02"/>
    <a:srgbClr val="FF5C55"/>
    <a:srgbClr val="18B8A6"/>
    <a:srgbClr val="1A5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88" autoAdjust="0"/>
  </p:normalViewPr>
  <p:slideViewPr>
    <p:cSldViewPr snapToGrid="0" showGuides="1">
      <p:cViewPr varScale="1">
        <p:scale>
          <a:sx n="51" d="100"/>
          <a:sy n="51" d="100"/>
        </p:scale>
        <p:origin x="896" y="52"/>
      </p:cViewPr>
      <p:guideLst>
        <p:guide orient="horz" pos="4297"/>
        <p:guide pos="7637"/>
      </p:guideLst>
    </p:cSldViewPr>
  </p:slideViewPr>
  <p:notesTextViewPr>
    <p:cViewPr>
      <p:scale>
        <a:sx n="1" d="1"/>
        <a:sy n="1" d="1"/>
      </p:scale>
      <p:origin x="0" y="0"/>
    </p:cViewPr>
  </p:notesTextViewPr>
  <p:notesViewPr>
    <p:cSldViewPr snapToGrid="0"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FEE7CE-91A1-447B-B52A-4F48D03ABEFF}" type="datetimeFigureOut">
              <a:rPr lang="en-GB" smtClean="0"/>
              <a:t>22/09/2025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78BA9C-0A60-486D-9733-3D29183FE04B}" type="slidenum">
              <a:rPr lang="en-GB" smtClean="0"/>
              <a:t>‹#›</a:t>
            </a:fld>
            <a:endParaRPr lang="en-GB"/>
          </a:p>
        </p:txBody>
      </p:sp>
    </p:spTree>
    <p:extLst>
      <p:ext uri="{BB962C8B-B14F-4D97-AF65-F5344CB8AC3E}">
        <p14:creationId xmlns:p14="http://schemas.microsoft.com/office/powerpoint/2010/main" val="681069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B4423-50A6-4F58-A32B-80A426D8EF61}" type="datetimeFigureOut">
              <a:rPr lang="en-IE" smtClean="0"/>
              <a:t>22/09/2025</a:t>
            </a:fld>
            <a:endParaRPr lang="en-IE"/>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595C4-B112-436D-B64C-5D15198DB2B8}" type="slidenum">
              <a:rPr lang="en-IE" smtClean="0"/>
              <a:t>‹#›</a:t>
            </a:fld>
            <a:endParaRPr lang="en-IE"/>
          </a:p>
        </p:txBody>
      </p:sp>
    </p:spTree>
    <p:extLst>
      <p:ext uri="{BB962C8B-B14F-4D97-AF65-F5344CB8AC3E}">
        <p14:creationId xmlns:p14="http://schemas.microsoft.com/office/powerpoint/2010/main" val="290219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a:spLocks noGrp="1" noRot="1" noChangeAspect="1"/>
          </p:cNvSpPr>
          <p:nvPr>
            <p:ph type="sldImg" idx="2"/>
          </p:nvPr>
        </p:nvSpPr>
        <p:spPr>
          <a:xfrm>
            <a:off x="428625" y="1241425"/>
            <a:ext cx="59404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b="1" dirty="0">
              <a:solidFill>
                <a:srgbClr val="FF0000"/>
              </a:solidFill>
              <a:highlight>
                <a:srgbClr val="FFFF00"/>
              </a:highlight>
            </a:endParaRPr>
          </a:p>
        </p:txBody>
      </p:sp>
      <p:sp>
        <p:nvSpPr>
          <p:cNvPr id="157" name="Google Shape;157;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a:spLocks noGrp="1" noRot="1" noChangeAspect="1"/>
          </p:cNvSpPr>
          <p:nvPr>
            <p:ph type="sldImg" idx="2"/>
          </p:nvPr>
        </p:nvSpPr>
        <p:spPr>
          <a:xfrm>
            <a:off x="428625" y="1241425"/>
            <a:ext cx="59404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428625" y="1241425"/>
            <a:ext cx="59404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7" name="Google Shape;197;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a:spLocks noGrp="1" noRot="1" noChangeAspect="1"/>
          </p:cNvSpPr>
          <p:nvPr>
            <p:ph type="sldImg" idx="2"/>
          </p:nvPr>
        </p:nvSpPr>
        <p:spPr>
          <a:xfrm>
            <a:off x="428625" y="1241425"/>
            <a:ext cx="59404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5" name="Google Shape;205;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428625" y="1241425"/>
            <a:ext cx="59404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0" name="Google Shape;220;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a:spLocks noGrp="1" noRot="1" noChangeAspect="1"/>
          </p:cNvSpPr>
          <p:nvPr>
            <p:ph type="sldImg" idx="2"/>
          </p:nvPr>
        </p:nvSpPr>
        <p:spPr>
          <a:xfrm>
            <a:off x="428625" y="1241425"/>
            <a:ext cx="59404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7" name="Google Shape;227;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85BA-D838-677D-CFD4-EF44D8CA9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9C469-71AA-AB97-4955-6845B48F1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E8593-A57A-1719-5486-FB065BCD6707}"/>
              </a:ext>
            </a:extLst>
          </p:cNvPr>
          <p:cNvSpPr>
            <a:spLocks noGrp="1"/>
          </p:cNvSpPr>
          <p:nvPr>
            <p:ph type="body" idx="1"/>
          </p:nvPr>
        </p:nvSpPr>
        <p:spPr/>
        <p:txBody>
          <a:bodyPr/>
          <a:lstStyle/>
          <a:p>
            <a:pPr marL="0" lvl="0" indent="0" algn="just">
              <a:lnSpc>
                <a:spcPct val="115000"/>
              </a:lnSpc>
              <a:spcBef>
                <a:spcPts val="300"/>
              </a:spcBef>
              <a:spcAft>
                <a:spcPts val="300"/>
              </a:spcAft>
              <a:buNone/>
              <a:tabLst>
                <a:tab pos="457200" algn="l"/>
              </a:tabLst>
            </a:pPr>
            <a:endParaRPr lang="en-GB" dirty="0"/>
          </a:p>
        </p:txBody>
      </p:sp>
      <p:sp>
        <p:nvSpPr>
          <p:cNvPr id="4" name="Slide Number Placeholder 3">
            <a:extLst>
              <a:ext uri="{FF2B5EF4-FFF2-40B4-BE49-F238E27FC236}">
                <a16:creationId xmlns:a16="http://schemas.microsoft.com/office/drawing/2014/main" id="{1543130D-087C-2B0B-59FE-7595F773561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9007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595C4-B112-436D-B64C-5D15198DB2B8}"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06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A7AA2-6845-9365-911F-49B9CB60C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FD723-F56F-043D-3D67-3BAA5505D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99CA0-BDBC-DE3A-A1B9-7FE6F5283F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622132E-0144-2C64-E369-F974B1F0E49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555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0D0F1A"/>
              </a:solidFill>
              <a:latin typeface="Times New Roman"/>
              <a:cs typeface="Times New Roman"/>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7529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684484">
            <a:off x="4621162" y="-11545596"/>
            <a:ext cx="29501091" cy="2085595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703400">
            <a:off x="-14005632" y="-2260293"/>
            <a:ext cx="29501091" cy="20855958"/>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177" y="13665"/>
            <a:ext cx="3979515" cy="2398612"/>
          </a:xfrm>
          <a:prstGeom prst="rect">
            <a:avLst/>
          </a:prstGeom>
        </p:spPr>
      </p:pic>
    </p:spTree>
    <p:extLst>
      <p:ext uri="{BB962C8B-B14F-4D97-AF65-F5344CB8AC3E}">
        <p14:creationId xmlns:p14="http://schemas.microsoft.com/office/powerpoint/2010/main" val="236917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9627118"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9627119"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8219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67975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86977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413422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8882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1" y="1"/>
            <a:ext cx="15218230"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5218229" y="0"/>
            <a:ext cx="910544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1350737"/>
            <a:ext cx="7863634" cy="2568120"/>
          </a:xfrm>
        </p:spPr>
        <p:txBody>
          <a:bodyPr>
            <a:noAutofit/>
          </a:bodyPr>
          <a:lstStyle>
            <a:lvl1pPr>
              <a:defRPr sz="6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3" y="4604657"/>
            <a:ext cx="5148942" cy="7749268"/>
          </a:xfrm>
        </p:spPr>
        <p:txBody>
          <a:bodyPr>
            <a:normAutofit/>
          </a:bodyPr>
          <a:lstStyle>
            <a:lvl1pPr marL="0" marR="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sz="46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marL="0" marR="0" lvl="0" indent="0" algn="l"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r>
              <a:rPr lang="en-US" dirty="0"/>
              <a:t>Edit Master text styles</a:t>
            </a:r>
          </a:p>
          <a:p>
            <a:pPr lvl="0"/>
            <a:endParaRPr lang="en-US" dirty="0"/>
          </a:p>
        </p:txBody>
      </p:sp>
      <p:sp>
        <p:nvSpPr>
          <p:cNvPr id="10" name="Content Placeholder 2"/>
          <p:cNvSpPr>
            <a:spLocks noGrp="1"/>
          </p:cNvSpPr>
          <p:nvPr>
            <p:ph sz="half" idx="14"/>
          </p:nvPr>
        </p:nvSpPr>
        <p:spPr>
          <a:xfrm>
            <a:off x="7315200" y="4604657"/>
            <a:ext cx="6727370" cy="7749268"/>
          </a:xfrm>
        </p:spPr>
        <p:txBody>
          <a:bodyPr>
            <a:normAutofit/>
          </a:bodyPr>
          <a:lstStyle>
            <a:lvl1pPr marL="0" indent="0">
              <a:buNone/>
              <a:defRPr sz="4400" b="0" i="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70258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9" name="Content Placeholder 2"/>
          <p:cNvSpPr>
            <a:spLocks noGrp="1"/>
          </p:cNvSpPr>
          <p:nvPr>
            <p:ph sz="half" idx="1"/>
          </p:nvPr>
        </p:nvSpPr>
        <p:spPr>
          <a:xfrm>
            <a:off x="12530752" y="3717471"/>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sz="half" idx="10"/>
          </p:nvPr>
        </p:nvSpPr>
        <p:spPr>
          <a:xfrm>
            <a:off x="1824653" y="3714750"/>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1619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3" y="3562350"/>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15" name="Content Placeholder 2"/>
          <p:cNvSpPr>
            <a:spLocks noGrp="1"/>
          </p:cNvSpPr>
          <p:nvPr>
            <p:ph sz="half" idx="10"/>
          </p:nvPr>
        </p:nvSpPr>
        <p:spPr>
          <a:xfrm>
            <a:off x="8850037" y="3534066"/>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16" name="Content Placeholder 2"/>
          <p:cNvSpPr>
            <a:spLocks noGrp="1"/>
          </p:cNvSpPr>
          <p:nvPr>
            <p:ph sz="half" idx="11"/>
          </p:nvPr>
        </p:nvSpPr>
        <p:spPr>
          <a:xfrm>
            <a:off x="16027788" y="3556627"/>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75456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3" y="6270171"/>
            <a:ext cx="9692433"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2" name="Content Placeholder 2"/>
          <p:cNvSpPr>
            <a:spLocks noGrp="1"/>
          </p:cNvSpPr>
          <p:nvPr>
            <p:ph sz="half" idx="14"/>
          </p:nvPr>
        </p:nvSpPr>
        <p:spPr>
          <a:xfrm>
            <a:off x="1672252" y="3951451"/>
            <a:ext cx="9692433"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4" name="Content Placeholder 2"/>
          <p:cNvSpPr>
            <a:spLocks noGrp="1"/>
          </p:cNvSpPr>
          <p:nvPr>
            <p:ph sz="half" idx="15"/>
          </p:nvPr>
        </p:nvSpPr>
        <p:spPr>
          <a:xfrm>
            <a:off x="12246430" y="6241887"/>
            <a:ext cx="10404020"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5" name="Content Placeholder 2"/>
          <p:cNvSpPr>
            <a:spLocks noGrp="1"/>
          </p:cNvSpPr>
          <p:nvPr>
            <p:ph sz="half" idx="16"/>
          </p:nvPr>
        </p:nvSpPr>
        <p:spPr>
          <a:xfrm>
            <a:off x="12246429" y="3923167"/>
            <a:ext cx="10404020"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07287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Rectangle 34"/>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Picture Placeholder 2"/>
          <p:cNvSpPr>
            <a:spLocks noGrp="1"/>
          </p:cNvSpPr>
          <p:nvPr>
            <p:ph type="pic" sz="quarter" idx="11"/>
          </p:nvPr>
        </p:nvSpPr>
        <p:spPr>
          <a:xfrm>
            <a:off x="19739811" y="0"/>
            <a:ext cx="4567822" cy="4567822"/>
          </a:xfrm>
          <a:ln>
            <a:noFill/>
          </a:ln>
        </p:spPr>
      </p:sp>
      <p:sp>
        <p:nvSpPr>
          <p:cNvPr id="27" name="Picture Placeholder 2"/>
          <p:cNvSpPr>
            <a:spLocks noGrp="1"/>
          </p:cNvSpPr>
          <p:nvPr>
            <p:ph type="pic" sz="quarter" idx="15"/>
          </p:nvPr>
        </p:nvSpPr>
        <p:spPr>
          <a:xfrm>
            <a:off x="15204073" y="4567821"/>
            <a:ext cx="4567822" cy="4605423"/>
          </a:xfrm>
          <a:ln>
            <a:noFill/>
          </a:ln>
        </p:spPr>
      </p:sp>
      <p:sp>
        <p:nvSpPr>
          <p:cNvPr id="29" name="Title 1"/>
          <p:cNvSpPr>
            <a:spLocks noGrp="1"/>
          </p:cNvSpPr>
          <p:nvPr>
            <p:ph type="title"/>
          </p:nvPr>
        </p:nvSpPr>
        <p:spPr>
          <a:xfrm>
            <a:off x="1672252" y="730251"/>
            <a:ext cx="11875305" cy="1242928"/>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30" name="Content Placeholder 2"/>
          <p:cNvSpPr>
            <a:spLocks noGrp="1"/>
          </p:cNvSpPr>
          <p:nvPr>
            <p:ph sz="half" idx="1"/>
          </p:nvPr>
        </p:nvSpPr>
        <p:spPr>
          <a:xfrm>
            <a:off x="1672252" y="2358190"/>
            <a:ext cx="11875305" cy="9995736"/>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31" name="Rectangle 30"/>
          <p:cNvSpPr/>
          <p:nvPr userDrawn="1"/>
        </p:nvSpPr>
        <p:spPr>
          <a:xfrm>
            <a:off x="19779917" y="4567821"/>
            <a:ext cx="4567822" cy="4605423"/>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Rectangle 31"/>
          <p:cNvSpPr/>
          <p:nvPr userDrawn="1"/>
        </p:nvSpPr>
        <p:spPr>
          <a:xfrm>
            <a:off x="15188031" y="9173245"/>
            <a:ext cx="4591884" cy="4567822"/>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p:cNvSpPr/>
          <p:nvPr userDrawn="1"/>
        </p:nvSpPr>
        <p:spPr>
          <a:xfrm>
            <a:off x="15188031" y="13538"/>
            <a:ext cx="4575842" cy="4554283"/>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p:cNvSpPr/>
          <p:nvPr userDrawn="1"/>
        </p:nvSpPr>
        <p:spPr>
          <a:xfrm>
            <a:off x="19755853" y="9173245"/>
            <a:ext cx="4591885" cy="4567822"/>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Content Placeholder 2"/>
          <p:cNvSpPr>
            <a:spLocks noGrp="1"/>
          </p:cNvSpPr>
          <p:nvPr>
            <p:ph sz="half" idx="16"/>
          </p:nvPr>
        </p:nvSpPr>
        <p:spPr>
          <a:xfrm>
            <a:off x="15543097" y="50886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38" name="Content Placeholder 2"/>
          <p:cNvSpPr>
            <a:spLocks noGrp="1"/>
          </p:cNvSpPr>
          <p:nvPr>
            <p:ph sz="half" idx="17"/>
          </p:nvPr>
        </p:nvSpPr>
        <p:spPr>
          <a:xfrm>
            <a:off x="20134982" y="512137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39" name="Content Placeholder 2"/>
          <p:cNvSpPr>
            <a:spLocks noGrp="1"/>
          </p:cNvSpPr>
          <p:nvPr>
            <p:ph sz="half" idx="18"/>
          </p:nvPr>
        </p:nvSpPr>
        <p:spPr>
          <a:xfrm>
            <a:off x="15543096" y="9675336"/>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40" name="Content Placeholder 2"/>
          <p:cNvSpPr>
            <a:spLocks noGrp="1"/>
          </p:cNvSpPr>
          <p:nvPr>
            <p:ph sz="half" idx="19"/>
          </p:nvPr>
        </p:nvSpPr>
        <p:spPr>
          <a:xfrm>
            <a:off x="20134982" y="9726793"/>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30136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892662">
            <a:off x="-4115749" y="-9047591"/>
            <a:ext cx="32555174" cy="35814855"/>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704750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Title 1"/>
          <p:cNvSpPr>
            <a:spLocks noGrp="1"/>
          </p:cNvSpPr>
          <p:nvPr>
            <p:ph type="title"/>
          </p:nvPr>
        </p:nvSpPr>
        <p:spPr>
          <a:xfrm>
            <a:off x="1672253" y="730251"/>
            <a:ext cx="7863634" cy="2568120"/>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5"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10" name="Picture Placeholder 2"/>
          <p:cNvSpPr>
            <a:spLocks noGrp="1"/>
          </p:cNvSpPr>
          <p:nvPr>
            <p:ph type="pic" sz="quarter" idx="15"/>
          </p:nvPr>
        </p:nvSpPr>
        <p:spPr>
          <a:xfrm>
            <a:off x="17469852" y="6862177"/>
            <a:ext cx="6853823" cy="6853823"/>
          </a:xfrm>
        </p:spPr>
      </p:sp>
      <p:sp>
        <p:nvSpPr>
          <p:cNvPr id="11" name="Picture Placeholder 2"/>
          <p:cNvSpPr>
            <a:spLocks noGrp="1"/>
          </p:cNvSpPr>
          <p:nvPr>
            <p:ph type="pic" sz="quarter" idx="16"/>
          </p:nvPr>
        </p:nvSpPr>
        <p:spPr>
          <a:xfrm>
            <a:off x="10616029" y="12533"/>
            <a:ext cx="6853823" cy="6853823"/>
          </a:xfrm>
        </p:spPr>
      </p:sp>
      <p:sp>
        <p:nvSpPr>
          <p:cNvPr id="16" name="Rectangle 15"/>
          <p:cNvSpPr/>
          <p:nvPr userDrawn="1"/>
        </p:nvSpPr>
        <p:spPr>
          <a:xfrm>
            <a:off x="17469852" y="8355"/>
            <a:ext cx="6853823" cy="6862177"/>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p:cNvSpPr/>
          <p:nvPr userDrawn="1"/>
        </p:nvSpPr>
        <p:spPr>
          <a:xfrm>
            <a:off x="10616398" y="6860090"/>
            <a:ext cx="6853823" cy="6862177"/>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ontent Placeholder 2"/>
          <p:cNvSpPr>
            <a:spLocks noGrp="1"/>
          </p:cNvSpPr>
          <p:nvPr>
            <p:ph sz="half" idx="17"/>
          </p:nvPr>
        </p:nvSpPr>
        <p:spPr>
          <a:xfrm>
            <a:off x="18223070" y="716597"/>
            <a:ext cx="5388044" cy="5390289"/>
          </a:xfrm>
        </p:spPr>
        <p:txBody>
          <a:bodyPr>
            <a:normAutofit/>
          </a:bodyPr>
          <a:lstStyle>
            <a:lvl1pPr marL="0" indent="0">
              <a:buNone/>
              <a:defRPr sz="4800">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0" name="Content Placeholder 2"/>
          <p:cNvSpPr>
            <a:spLocks noGrp="1"/>
          </p:cNvSpPr>
          <p:nvPr>
            <p:ph sz="half" idx="18"/>
          </p:nvPr>
        </p:nvSpPr>
        <p:spPr>
          <a:xfrm>
            <a:off x="11348918" y="7734257"/>
            <a:ext cx="5388044" cy="539028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5190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2605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0244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19755853" y="0"/>
            <a:ext cx="4567822" cy="4567822"/>
          </a:xfrm>
          <a:ln>
            <a:noFill/>
          </a:ln>
        </p:spPr>
      </p:sp>
      <p:sp>
        <p:nvSpPr>
          <p:cNvPr id="9" name="Picture Placeholder 2"/>
          <p:cNvSpPr>
            <a:spLocks noGrp="1"/>
          </p:cNvSpPr>
          <p:nvPr>
            <p:ph type="pic" sz="quarter" idx="12"/>
          </p:nvPr>
        </p:nvSpPr>
        <p:spPr>
          <a:xfrm>
            <a:off x="19755853" y="4567822"/>
            <a:ext cx="4567822" cy="4567822"/>
          </a:xfrm>
        </p:spPr>
      </p:sp>
      <p:sp>
        <p:nvSpPr>
          <p:cNvPr id="10" name="Picture Placeholder 2"/>
          <p:cNvSpPr>
            <a:spLocks noGrp="1"/>
          </p:cNvSpPr>
          <p:nvPr>
            <p:ph type="pic" sz="quarter" idx="13"/>
          </p:nvPr>
        </p:nvSpPr>
        <p:spPr>
          <a:xfrm>
            <a:off x="19755853" y="9135644"/>
            <a:ext cx="4567822" cy="4567822"/>
          </a:xfrm>
          <a:ln>
            <a:noFill/>
          </a:ln>
        </p:spPr>
      </p:sp>
      <p:sp>
        <p:nvSpPr>
          <p:cNvPr id="13" name="Picture Placeholder 2"/>
          <p:cNvSpPr>
            <a:spLocks noGrp="1"/>
          </p:cNvSpPr>
          <p:nvPr>
            <p:ph type="pic" sz="quarter" idx="14"/>
          </p:nvPr>
        </p:nvSpPr>
        <p:spPr>
          <a:xfrm>
            <a:off x="15188031" y="12534"/>
            <a:ext cx="4567822" cy="4567822"/>
          </a:xfrm>
        </p:spPr>
      </p:sp>
      <p:sp>
        <p:nvSpPr>
          <p:cNvPr id="14" name="Picture Placeholder 2"/>
          <p:cNvSpPr>
            <a:spLocks noGrp="1"/>
          </p:cNvSpPr>
          <p:nvPr>
            <p:ph type="pic" sz="quarter" idx="15"/>
          </p:nvPr>
        </p:nvSpPr>
        <p:spPr>
          <a:xfrm>
            <a:off x="15188031" y="4580356"/>
            <a:ext cx="4567822" cy="4567822"/>
          </a:xfrm>
          <a:ln>
            <a:noFill/>
          </a:ln>
        </p:spPr>
      </p:sp>
      <p:sp>
        <p:nvSpPr>
          <p:cNvPr id="15" name="Picture Placeholder 2"/>
          <p:cNvSpPr>
            <a:spLocks noGrp="1"/>
          </p:cNvSpPr>
          <p:nvPr>
            <p:ph type="pic" sz="quarter" idx="16"/>
          </p:nvPr>
        </p:nvSpPr>
        <p:spPr>
          <a:xfrm>
            <a:off x="15188031" y="9148178"/>
            <a:ext cx="4567822" cy="4567822"/>
          </a:xfrm>
        </p:spPr>
      </p:sp>
    </p:spTree>
    <p:extLst>
      <p:ext uri="{BB962C8B-B14F-4D97-AF65-F5344CB8AC3E}">
        <p14:creationId xmlns:p14="http://schemas.microsoft.com/office/powerpoint/2010/main" val="6381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17469852" y="12533"/>
            <a:ext cx="6853823" cy="6853823"/>
          </a:xfrm>
        </p:spPr>
      </p:sp>
      <p:sp>
        <p:nvSpPr>
          <p:cNvPr id="9" name="Picture Placeholder 2"/>
          <p:cNvSpPr>
            <a:spLocks noGrp="1"/>
          </p:cNvSpPr>
          <p:nvPr>
            <p:ph type="pic" sz="quarter" idx="15"/>
          </p:nvPr>
        </p:nvSpPr>
        <p:spPr>
          <a:xfrm>
            <a:off x="17469852" y="6862177"/>
            <a:ext cx="6853823" cy="6853823"/>
          </a:xfrm>
        </p:spPr>
      </p:sp>
      <p:sp>
        <p:nvSpPr>
          <p:cNvPr id="10" name="Picture Placeholder 2"/>
          <p:cNvSpPr>
            <a:spLocks noGrp="1"/>
          </p:cNvSpPr>
          <p:nvPr>
            <p:ph type="pic" sz="quarter" idx="16"/>
          </p:nvPr>
        </p:nvSpPr>
        <p:spPr>
          <a:xfrm>
            <a:off x="10616029" y="12533"/>
            <a:ext cx="6853823" cy="6853823"/>
          </a:xfrm>
        </p:spPr>
      </p:sp>
      <p:sp>
        <p:nvSpPr>
          <p:cNvPr id="11" name="Picture Placeholder 2"/>
          <p:cNvSpPr>
            <a:spLocks noGrp="1"/>
          </p:cNvSpPr>
          <p:nvPr>
            <p:ph type="pic" sz="quarter" idx="17"/>
          </p:nvPr>
        </p:nvSpPr>
        <p:spPr>
          <a:xfrm>
            <a:off x="10616029" y="6862177"/>
            <a:ext cx="6853823" cy="6853823"/>
          </a:xfrm>
        </p:spPr>
      </p:sp>
    </p:spTree>
    <p:extLst>
      <p:ext uri="{BB962C8B-B14F-4D97-AF65-F5344CB8AC3E}">
        <p14:creationId xmlns:p14="http://schemas.microsoft.com/office/powerpoint/2010/main" val="3255077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FD864-7D01-4D6D-A999-672658A2FBDB}"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1156256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6630" y="730250"/>
            <a:ext cx="5244792"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2253" y="730250"/>
            <a:ext cx="15430331"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FD864-7D01-4D6D-A999-672658A2FBDB}"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2631583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dget or Table - White">
    <p:bg>
      <p:bgPr>
        <a:solidFill>
          <a:schemeClr val="bg1"/>
        </a:solidFill>
        <a:effectLst/>
      </p:bgPr>
    </p:bg>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A56B1760-D0AB-4F47-B8DF-B2930DBE6001}"/>
              </a:ext>
            </a:extLst>
          </p:cNvPr>
          <p:cNvSpPr>
            <a:spLocks noGrp="1"/>
          </p:cNvSpPr>
          <p:nvPr>
            <p:ph type="body" sz="quarter" idx="11" hasCustomPrompt="1"/>
          </p:nvPr>
        </p:nvSpPr>
        <p:spPr>
          <a:xfrm>
            <a:off x="1444219" y="1383175"/>
            <a:ext cx="10717617" cy="615554"/>
          </a:xfrm>
          <a:prstGeom prst="rect">
            <a:avLst/>
          </a:prstGeom>
        </p:spPr>
        <p:txBody>
          <a:bodyPr wrap="square" lIns="0" tIns="0" rIns="0" bIns="0" anchor="t" anchorCtr="0">
            <a:spAutoFit/>
          </a:bodyPr>
          <a:lstStyle>
            <a:lvl1pPr marL="0" indent="0">
              <a:lnSpc>
                <a:spcPct val="100000"/>
              </a:lnSpc>
              <a:spcBef>
                <a:spcPts val="0"/>
              </a:spcBef>
              <a:buFontTx/>
              <a:buNone/>
              <a:defRPr sz="3990" b="0" i="0">
                <a:solidFill>
                  <a:schemeClr val="tx1"/>
                </a:solidFill>
                <a:latin typeface="+mj-lt"/>
              </a:defRPr>
            </a:lvl1pPr>
            <a:lvl2pPr marL="912124" indent="0">
              <a:buFontTx/>
              <a:buNone/>
              <a:defRPr sz="2328">
                <a:solidFill>
                  <a:schemeClr val="bg1">
                    <a:lumMod val="85000"/>
                  </a:schemeClr>
                </a:solidFill>
              </a:defRPr>
            </a:lvl2pPr>
            <a:lvl3pPr marL="1824246" indent="0">
              <a:buFontTx/>
              <a:buNone/>
              <a:defRPr sz="2328">
                <a:solidFill>
                  <a:schemeClr val="bg1">
                    <a:lumMod val="85000"/>
                  </a:schemeClr>
                </a:solidFill>
              </a:defRPr>
            </a:lvl3pPr>
            <a:lvl4pPr marL="2736369" indent="0">
              <a:buFontTx/>
              <a:buNone/>
              <a:defRPr sz="2328">
                <a:solidFill>
                  <a:schemeClr val="bg1">
                    <a:lumMod val="85000"/>
                  </a:schemeClr>
                </a:solidFill>
              </a:defRPr>
            </a:lvl4pPr>
            <a:lvl5pPr marL="3648493" indent="0">
              <a:buFontTx/>
              <a:buNone/>
              <a:defRPr sz="2328">
                <a:solidFill>
                  <a:schemeClr val="bg1">
                    <a:lumMod val="85000"/>
                  </a:schemeClr>
                </a:solidFill>
              </a:defRPr>
            </a:lvl5pPr>
          </a:lstStyle>
          <a:p>
            <a:pPr lvl="0"/>
            <a:r>
              <a:rPr lang="en-US"/>
              <a:t>Main title goes here</a:t>
            </a:r>
          </a:p>
        </p:txBody>
      </p:sp>
      <p:sp>
        <p:nvSpPr>
          <p:cNvPr id="4" name="Table Placeholder 3">
            <a:extLst>
              <a:ext uri="{FF2B5EF4-FFF2-40B4-BE49-F238E27FC236}">
                <a16:creationId xmlns:a16="http://schemas.microsoft.com/office/drawing/2014/main" id="{42478AA9-36CD-4246-B26D-ADA8912B09EF}"/>
              </a:ext>
            </a:extLst>
          </p:cNvPr>
          <p:cNvSpPr>
            <a:spLocks noGrp="1"/>
          </p:cNvSpPr>
          <p:nvPr>
            <p:ph type="tbl" sz="quarter" idx="12"/>
          </p:nvPr>
        </p:nvSpPr>
        <p:spPr>
          <a:xfrm>
            <a:off x="1444219" y="2516319"/>
            <a:ext cx="21419404" cy="9742358"/>
          </a:xfrm>
          <a:prstGeom prst="rect">
            <a:avLst/>
          </a:prstGeom>
        </p:spPr>
        <p:txBody>
          <a:bodyPr/>
          <a:lstStyle>
            <a:lvl1pPr marL="0" indent="0">
              <a:buNone/>
              <a:defRPr sz="3192">
                <a:solidFill>
                  <a:schemeClr val="tx1"/>
                </a:solidFill>
              </a:defRPr>
            </a:lvl1pPr>
          </a:lstStyle>
          <a:p>
            <a:r>
              <a:rPr lang="en-GB"/>
              <a:t>Click icon to add table</a:t>
            </a:r>
          </a:p>
        </p:txBody>
      </p:sp>
      <p:grpSp>
        <p:nvGrpSpPr>
          <p:cNvPr id="12" name="Graphic 7">
            <a:extLst>
              <a:ext uri="{FF2B5EF4-FFF2-40B4-BE49-F238E27FC236}">
                <a16:creationId xmlns:a16="http://schemas.microsoft.com/office/drawing/2014/main" id="{71A2BF7B-6E7F-4646-B248-13724B2571BF}"/>
              </a:ext>
            </a:extLst>
          </p:cNvPr>
          <p:cNvGrpSpPr/>
          <p:nvPr userDrawn="1"/>
        </p:nvGrpSpPr>
        <p:grpSpPr>
          <a:xfrm rot="5400000">
            <a:off x="172993" y="1876850"/>
            <a:ext cx="1065638" cy="213301"/>
            <a:chOff x="1251051" y="2168556"/>
            <a:chExt cx="4612196" cy="925478"/>
          </a:xfrm>
          <a:solidFill>
            <a:schemeClr val="tx1"/>
          </a:solidFill>
        </p:grpSpPr>
        <p:sp>
          <p:nvSpPr>
            <p:cNvPr id="13" name="Freeform 12">
              <a:extLst>
                <a:ext uri="{FF2B5EF4-FFF2-40B4-BE49-F238E27FC236}">
                  <a16:creationId xmlns:a16="http://schemas.microsoft.com/office/drawing/2014/main" id="{ED71A3BE-C1C0-9B4A-A112-59CDD6B7C99D}"/>
                </a:ext>
              </a:extLst>
            </p:cNvPr>
            <p:cNvSpPr/>
            <p:nvPr/>
          </p:nvSpPr>
          <p:spPr>
            <a:xfrm>
              <a:off x="2001766" y="2198313"/>
              <a:ext cx="867327" cy="891635"/>
            </a:xfrm>
            <a:custGeom>
              <a:avLst/>
              <a:gdLst>
                <a:gd name="connsiteX0" fmla="*/ 534352 w 867327"/>
                <a:gd name="connsiteY0" fmla="*/ 0 h 891635"/>
                <a:gd name="connsiteX1" fmla="*/ 0 w 867327"/>
                <a:gd name="connsiteY1" fmla="*/ 0 h 891635"/>
                <a:gd name="connsiteX2" fmla="*/ 0 w 867327"/>
                <a:gd name="connsiteY2" fmla="*/ 891635 h 891635"/>
                <a:gd name="connsiteX3" fmla="*/ 157162 w 867327"/>
                <a:gd name="connsiteY3" fmla="*/ 891635 h 891635"/>
                <a:gd name="connsiteX4" fmla="*/ 157162 w 867327"/>
                <a:gd name="connsiteY4" fmla="*/ 152029 h 891635"/>
                <a:gd name="connsiteX5" fmla="*/ 534352 w 867327"/>
                <a:gd name="connsiteY5" fmla="*/ 152029 h 891635"/>
                <a:gd name="connsiteX6" fmla="*/ 710165 w 867327"/>
                <a:gd name="connsiteY6" fmla="*/ 327841 h 891635"/>
                <a:gd name="connsiteX7" fmla="*/ 710165 w 867327"/>
                <a:gd name="connsiteY7" fmla="*/ 891635 h 891635"/>
                <a:gd name="connsiteX8" fmla="*/ 867327 w 867327"/>
                <a:gd name="connsiteY8" fmla="*/ 891635 h 891635"/>
                <a:gd name="connsiteX9" fmla="*/ 867327 w 867327"/>
                <a:gd name="connsiteY9" fmla="*/ 332975 h 891635"/>
                <a:gd name="connsiteX10" fmla="*/ 534352 w 867327"/>
                <a:gd name="connsiteY10" fmla="*/ 0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327" h="891635">
                  <a:moveTo>
                    <a:pt x="534352" y="0"/>
                  </a:moveTo>
                  <a:lnTo>
                    <a:pt x="0" y="0"/>
                  </a:lnTo>
                  <a:lnTo>
                    <a:pt x="0" y="891635"/>
                  </a:lnTo>
                  <a:lnTo>
                    <a:pt x="157162" y="891635"/>
                  </a:lnTo>
                  <a:lnTo>
                    <a:pt x="157162" y="152029"/>
                  </a:lnTo>
                  <a:lnTo>
                    <a:pt x="534352" y="152029"/>
                  </a:lnTo>
                  <a:cubicBezTo>
                    <a:pt x="631403" y="152144"/>
                    <a:pt x="710049" y="230790"/>
                    <a:pt x="710165" y="327841"/>
                  </a:cubicBezTo>
                  <a:lnTo>
                    <a:pt x="710165" y="891635"/>
                  </a:lnTo>
                  <a:lnTo>
                    <a:pt x="867327" y="891635"/>
                  </a:lnTo>
                  <a:lnTo>
                    <a:pt x="867327" y="332975"/>
                  </a:lnTo>
                  <a:cubicBezTo>
                    <a:pt x="867154" y="149150"/>
                    <a:pt x="718178" y="173"/>
                    <a:pt x="534352" y="0"/>
                  </a:cubicBezTo>
                  <a:close/>
                </a:path>
              </a:pathLst>
            </a:custGeom>
            <a:grpFill/>
            <a:ln w="10456" cap="flat">
              <a:noFill/>
              <a:prstDash val="solid"/>
              <a:miter/>
            </a:ln>
          </p:spPr>
          <p:txBody>
            <a:bodyPr rtlCol="0" anchor="ctr"/>
            <a:lstStyle/>
            <a:p>
              <a:endParaRPr lang="en-GB" sz="3591"/>
            </a:p>
          </p:txBody>
        </p:sp>
        <p:sp>
          <p:nvSpPr>
            <p:cNvPr id="14" name="Freeform 13">
              <a:extLst>
                <a:ext uri="{FF2B5EF4-FFF2-40B4-BE49-F238E27FC236}">
                  <a16:creationId xmlns:a16="http://schemas.microsoft.com/office/drawing/2014/main" id="{B64B956A-FCD8-9148-A306-2A65EF66304D}"/>
                </a:ext>
              </a:extLst>
            </p:cNvPr>
            <p:cNvSpPr/>
            <p:nvPr/>
          </p:nvSpPr>
          <p:spPr>
            <a:xfrm>
              <a:off x="4943428" y="2198942"/>
              <a:ext cx="919819" cy="891006"/>
            </a:xfrm>
            <a:custGeom>
              <a:avLst/>
              <a:gdLst>
                <a:gd name="connsiteX0" fmla="*/ 919819 w 919819"/>
                <a:gd name="connsiteY0" fmla="*/ 353197 h 891006"/>
                <a:gd name="connsiteX1" fmla="*/ 538438 w 919819"/>
                <a:gd name="connsiteY1" fmla="*/ 353197 h 891006"/>
                <a:gd name="connsiteX2" fmla="*/ 538438 w 919819"/>
                <a:gd name="connsiteY2" fmla="*/ 0 h 891006"/>
                <a:gd name="connsiteX3" fmla="*/ 381276 w 919819"/>
                <a:gd name="connsiteY3" fmla="*/ 0 h 891006"/>
                <a:gd name="connsiteX4" fmla="*/ 381276 w 919819"/>
                <a:gd name="connsiteY4" fmla="*/ 353197 h 891006"/>
                <a:gd name="connsiteX5" fmla="*/ 0 w 919819"/>
                <a:gd name="connsiteY5" fmla="*/ 353197 h 891006"/>
                <a:gd name="connsiteX6" fmla="*/ 0 w 919819"/>
                <a:gd name="connsiteY6" fmla="*/ 506378 h 891006"/>
                <a:gd name="connsiteX7" fmla="*/ 381276 w 919819"/>
                <a:gd name="connsiteY7" fmla="*/ 506378 h 891006"/>
                <a:gd name="connsiteX8" fmla="*/ 381276 w 919819"/>
                <a:gd name="connsiteY8" fmla="*/ 891007 h 891006"/>
                <a:gd name="connsiteX9" fmla="*/ 538438 w 919819"/>
                <a:gd name="connsiteY9" fmla="*/ 891007 h 891006"/>
                <a:gd name="connsiteX10" fmla="*/ 538438 w 919819"/>
                <a:gd name="connsiteY10" fmla="*/ 506378 h 891006"/>
                <a:gd name="connsiteX11" fmla="*/ 919819 w 919819"/>
                <a:gd name="connsiteY11" fmla="*/ 506378 h 891006"/>
                <a:gd name="connsiteX12" fmla="*/ 919819 w 919819"/>
                <a:gd name="connsiteY12" fmla="*/ 353197 h 89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819" h="891006">
                  <a:moveTo>
                    <a:pt x="919819" y="353197"/>
                  </a:moveTo>
                  <a:lnTo>
                    <a:pt x="538438" y="353197"/>
                  </a:lnTo>
                  <a:lnTo>
                    <a:pt x="538438" y="0"/>
                  </a:lnTo>
                  <a:lnTo>
                    <a:pt x="381276" y="0"/>
                  </a:lnTo>
                  <a:lnTo>
                    <a:pt x="381276" y="353197"/>
                  </a:lnTo>
                  <a:lnTo>
                    <a:pt x="0" y="353197"/>
                  </a:lnTo>
                  <a:lnTo>
                    <a:pt x="0" y="506378"/>
                  </a:lnTo>
                  <a:lnTo>
                    <a:pt x="381276" y="506378"/>
                  </a:lnTo>
                  <a:lnTo>
                    <a:pt x="381276" y="891007"/>
                  </a:lnTo>
                  <a:lnTo>
                    <a:pt x="538438" y="891007"/>
                  </a:lnTo>
                  <a:lnTo>
                    <a:pt x="538438" y="506378"/>
                  </a:lnTo>
                  <a:lnTo>
                    <a:pt x="919819" y="506378"/>
                  </a:lnTo>
                  <a:lnTo>
                    <a:pt x="919819" y="353197"/>
                  </a:lnTo>
                  <a:close/>
                </a:path>
              </a:pathLst>
            </a:custGeom>
            <a:grpFill/>
            <a:ln w="10456" cap="flat">
              <a:noFill/>
              <a:prstDash val="solid"/>
              <a:miter/>
            </a:ln>
          </p:spPr>
          <p:txBody>
            <a:bodyPr rtlCol="0" anchor="ctr"/>
            <a:lstStyle/>
            <a:p>
              <a:endParaRPr lang="en-GB" sz="3591"/>
            </a:p>
          </p:txBody>
        </p:sp>
        <p:sp>
          <p:nvSpPr>
            <p:cNvPr id="15" name="Freeform 14">
              <a:extLst>
                <a:ext uri="{FF2B5EF4-FFF2-40B4-BE49-F238E27FC236}">
                  <a16:creationId xmlns:a16="http://schemas.microsoft.com/office/drawing/2014/main" id="{1394A641-309A-2144-BB89-F2193DABB294}"/>
                </a:ext>
              </a:extLst>
            </p:cNvPr>
            <p:cNvSpPr/>
            <p:nvPr/>
          </p:nvSpPr>
          <p:spPr>
            <a:xfrm>
              <a:off x="4015331" y="2178196"/>
              <a:ext cx="915838" cy="915838"/>
            </a:xfrm>
            <a:custGeom>
              <a:avLst/>
              <a:gdLst>
                <a:gd name="connsiteX0" fmla="*/ 804672 w 915838"/>
                <a:gd name="connsiteY0" fmla="*/ 0 h 915838"/>
                <a:gd name="connsiteX1" fmla="*/ 457867 w 915838"/>
                <a:gd name="connsiteY1" fmla="*/ 346805 h 915838"/>
                <a:gd name="connsiteX2" fmla="*/ 111062 w 915838"/>
                <a:gd name="connsiteY2" fmla="*/ 0 h 915838"/>
                <a:gd name="connsiteX3" fmla="*/ 0 w 915838"/>
                <a:gd name="connsiteY3" fmla="*/ 111166 h 915838"/>
                <a:gd name="connsiteX4" fmla="*/ 346805 w 915838"/>
                <a:gd name="connsiteY4" fmla="*/ 457972 h 915838"/>
                <a:gd name="connsiteX5" fmla="*/ 0 w 915838"/>
                <a:gd name="connsiteY5" fmla="*/ 804777 h 915838"/>
                <a:gd name="connsiteX6" fmla="*/ 111062 w 915838"/>
                <a:gd name="connsiteY6" fmla="*/ 915838 h 915838"/>
                <a:gd name="connsiteX7" fmla="*/ 457867 w 915838"/>
                <a:gd name="connsiteY7" fmla="*/ 569033 h 915838"/>
                <a:gd name="connsiteX8" fmla="*/ 804672 w 915838"/>
                <a:gd name="connsiteY8" fmla="*/ 915838 h 915838"/>
                <a:gd name="connsiteX9" fmla="*/ 915838 w 915838"/>
                <a:gd name="connsiteY9" fmla="*/ 804777 h 915838"/>
                <a:gd name="connsiteX10" fmla="*/ 569033 w 915838"/>
                <a:gd name="connsiteY10" fmla="*/ 457972 h 915838"/>
                <a:gd name="connsiteX11" fmla="*/ 915838 w 915838"/>
                <a:gd name="connsiteY11" fmla="*/ 111166 h 915838"/>
                <a:gd name="connsiteX12" fmla="*/ 804672 w 915838"/>
                <a:gd name="connsiteY12" fmla="*/ 0 h 91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5838" h="915838">
                  <a:moveTo>
                    <a:pt x="804672" y="0"/>
                  </a:moveTo>
                  <a:lnTo>
                    <a:pt x="457867" y="346805"/>
                  </a:lnTo>
                  <a:lnTo>
                    <a:pt x="111062" y="0"/>
                  </a:lnTo>
                  <a:lnTo>
                    <a:pt x="0" y="111166"/>
                  </a:lnTo>
                  <a:lnTo>
                    <a:pt x="346805" y="457972"/>
                  </a:lnTo>
                  <a:lnTo>
                    <a:pt x="0" y="804777"/>
                  </a:lnTo>
                  <a:lnTo>
                    <a:pt x="111062" y="915838"/>
                  </a:lnTo>
                  <a:lnTo>
                    <a:pt x="457867" y="569033"/>
                  </a:lnTo>
                  <a:lnTo>
                    <a:pt x="804672" y="915838"/>
                  </a:lnTo>
                  <a:lnTo>
                    <a:pt x="915838" y="804777"/>
                  </a:lnTo>
                  <a:lnTo>
                    <a:pt x="569033" y="457972"/>
                  </a:lnTo>
                  <a:lnTo>
                    <a:pt x="915838" y="111166"/>
                  </a:lnTo>
                  <a:lnTo>
                    <a:pt x="804672" y="0"/>
                  </a:lnTo>
                  <a:close/>
                </a:path>
              </a:pathLst>
            </a:custGeom>
            <a:grpFill/>
            <a:ln w="10456" cap="flat">
              <a:noFill/>
              <a:prstDash val="solid"/>
              <a:miter/>
            </a:ln>
          </p:spPr>
          <p:txBody>
            <a:bodyPr rtlCol="0" anchor="ctr"/>
            <a:lstStyle/>
            <a:p>
              <a:endParaRPr lang="en-GB" sz="3591"/>
            </a:p>
          </p:txBody>
        </p:sp>
        <p:sp>
          <p:nvSpPr>
            <p:cNvPr id="16" name="Freeform 15">
              <a:extLst>
                <a:ext uri="{FF2B5EF4-FFF2-40B4-BE49-F238E27FC236}">
                  <a16:creationId xmlns:a16="http://schemas.microsoft.com/office/drawing/2014/main" id="{9706B991-7072-B74B-8EFB-7C1958266E7C}"/>
                </a:ext>
              </a:extLst>
            </p:cNvPr>
            <p:cNvSpPr/>
            <p:nvPr/>
          </p:nvSpPr>
          <p:spPr>
            <a:xfrm>
              <a:off x="3026780" y="2168556"/>
              <a:ext cx="920343" cy="920343"/>
            </a:xfrm>
            <a:custGeom>
              <a:avLst/>
              <a:gdLst>
                <a:gd name="connsiteX0" fmla="*/ 460172 w 920343"/>
                <a:gd name="connsiteY0" fmla="*/ 0 h 920343"/>
                <a:gd name="connsiteX1" fmla="*/ 0 w 920343"/>
                <a:gd name="connsiteY1" fmla="*/ 460172 h 920343"/>
                <a:gd name="connsiteX2" fmla="*/ 460172 w 920343"/>
                <a:gd name="connsiteY2" fmla="*/ 920344 h 920343"/>
                <a:gd name="connsiteX3" fmla="*/ 626764 w 920343"/>
                <a:gd name="connsiteY3" fmla="*/ 920344 h 920343"/>
                <a:gd name="connsiteX4" fmla="*/ 626764 w 920343"/>
                <a:gd name="connsiteY4" fmla="*/ 767058 h 920343"/>
                <a:gd name="connsiteX5" fmla="*/ 460172 w 920343"/>
                <a:gd name="connsiteY5" fmla="*/ 767058 h 920343"/>
                <a:gd name="connsiteX6" fmla="*/ 167326 w 920343"/>
                <a:gd name="connsiteY6" fmla="*/ 536553 h 920343"/>
                <a:gd name="connsiteX7" fmla="*/ 914057 w 920343"/>
                <a:gd name="connsiteY7" fmla="*/ 536553 h 920343"/>
                <a:gd name="connsiteX8" fmla="*/ 920344 w 920343"/>
                <a:gd name="connsiteY8" fmla="*/ 459962 h 920343"/>
                <a:gd name="connsiteX9" fmla="*/ 460172 w 920343"/>
                <a:gd name="connsiteY9" fmla="*/ 0 h 920343"/>
                <a:gd name="connsiteX10" fmla="*/ 166802 w 920343"/>
                <a:gd name="connsiteY10" fmla="*/ 383581 h 920343"/>
                <a:gd name="connsiteX11" fmla="*/ 460172 w 920343"/>
                <a:gd name="connsiteY11" fmla="*/ 153076 h 920343"/>
                <a:gd name="connsiteX12" fmla="*/ 754066 w 920343"/>
                <a:gd name="connsiteY12" fmla="*/ 383581 h 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343" h="920343">
                  <a:moveTo>
                    <a:pt x="460172" y="0"/>
                  </a:moveTo>
                  <a:cubicBezTo>
                    <a:pt x="206026" y="0"/>
                    <a:pt x="0" y="206026"/>
                    <a:pt x="0" y="460172"/>
                  </a:cubicBezTo>
                  <a:cubicBezTo>
                    <a:pt x="0" y="714318"/>
                    <a:pt x="206026" y="920344"/>
                    <a:pt x="460172" y="920344"/>
                  </a:cubicBezTo>
                  <a:lnTo>
                    <a:pt x="626764" y="920344"/>
                  </a:lnTo>
                  <a:lnTo>
                    <a:pt x="626764" y="767058"/>
                  </a:lnTo>
                  <a:lnTo>
                    <a:pt x="460172" y="767058"/>
                  </a:lnTo>
                  <a:cubicBezTo>
                    <a:pt x="321570" y="765547"/>
                    <a:pt x="201352" y="670921"/>
                    <a:pt x="167326" y="536553"/>
                  </a:cubicBezTo>
                  <a:lnTo>
                    <a:pt x="914057" y="536553"/>
                  </a:lnTo>
                  <a:cubicBezTo>
                    <a:pt x="918226" y="511235"/>
                    <a:pt x="920328" y="485621"/>
                    <a:pt x="920344" y="459962"/>
                  </a:cubicBezTo>
                  <a:cubicBezTo>
                    <a:pt x="920228" y="205898"/>
                    <a:pt x="714236" y="0"/>
                    <a:pt x="460172" y="0"/>
                  </a:cubicBezTo>
                  <a:close/>
                  <a:moveTo>
                    <a:pt x="166802" y="383581"/>
                  </a:moveTo>
                  <a:cubicBezTo>
                    <a:pt x="198234" y="252508"/>
                    <a:pt x="307724" y="153076"/>
                    <a:pt x="460172" y="153076"/>
                  </a:cubicBezTo>
                  <a:cubicBezTo>
                    <a:pt x="612619" y="153076"/>
                    <a:pt x="722947" y="252403"/>
                    <a:pt x="754066" y="383581"/>
                  </a:cubicBezTo>
                  <a:close/>
                </a:path>
              </a:pathLst>
            </a:custGeom>
            <a:grpFill/>
            <a:ln w="10456" cap="flat">
              <a:noFill/>
              <a:prstDash val="solid"/>
              <a:miter/>
            </a:ln>
          </p:spPr>
          <p:txBody>
            <a:bodyPr rtlCol="0" anchor="ctr"/>
            <a:lstStyle/>
            <a:p>
              <a:endParaRPr lang="en-GB" sz="3591"/>
            </a:p>
          </p:txBody>
        </p:sp>
        <p:sp>
          <p:nvSpPr>
            <p:cNvPr id="17" name="Freeform 16">
              <a:extLst>
                <a:ext uri="{FF2B5EF4-FFF2-40B4-BE49-F238E27FC236}">
                  <a16:creationId xmlns:a16="http://schemas.microsoft.com/office/drawing/2014/main" id="{D4D6227B-906E-904F-A955-30C03DBA85B4}"/>
                </a:ext>
              </a:extLst>
            </p:cNvPr>
            <p:cNvSpPr/>
            <p:nvPr/>
          </p:nvSpPr>
          <p:spPr>
            <a:xfrm>
              <a:off x="1263102" y="2198313"/>
              <a:ext cx="369331" cy="249364"/>
            </a:xfrm>
            <a:custGeom>
              <a:avLst/>
              <a:gdLst>
                <a:gd name="connsiteX0" fmla="*/ 148885 w 369331"/>
                <a:gd name="connsiteY0" fmla="*/ 127826 h 249364"/>
                <a:gd name="connsiteX1" fmla="*/ 148885 w 369331"/>
                <a:gd name="connsiteY1" fmla="*/ 15088 h 249364"/>
                <a:gd name="connsiteX2" fmla="*/ 250622 w 369331"/>
                <a:gd name="connsiteY2" fmla="*/ 15088 h 249364"/>
                <a:gd name="connsiteX3" fmla="*/ 250622 w 369331"/>
                <a:gd name="connsiteY3" fmla="*/ 127302 h 249364"/>
                <a:gd name="connsiteX4" fmla="*/ 369332 w 369331"/>
                <a:gd name="connsiteY4" fmla="*/ 127302 h 249364"/>
                <a:gd name="connsiteX5" fmla="*/ 369332 w 369331"/>
                <a:gd name="connsiteY5" fmla="*/ 249365 h 249364"/>
                <a:gd name="connsiteX6" fmla="*/ 0 w 369331"/>
                <a:gd name="connsiteY6" fmla="*/ 249365 h 249364"/>
                <a:gd name="connsiteX7" fmla="*/ 0 w 369331"/>
                <a:gd name="connsiteY7" fmla="*/ 0 h 249364"/>
                <a:gd name="connsiteX8" fmla="*/ 103832 w 369331"/>
                <a:gd name="connsiteY8" fmla="*/ 0 h 249364"/>
                <a:gd name="connsiteX9" fmla="*/ 103832 w 369331"/>
                <a:gd name="connsiteY9" fmla="*/ 127826 h 249364"/>
                <a:gd name="connsiteX10" fmla="*/ 148885 w 369331"/>
                <a:gd name="connsiteY10" fmla="*/ 127826 h 24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331" h="249364">
                  <a:moveTo>
                    <a:pt x="148885" y="127826"/>
                  </a:moveTo>
                  <a:lnTo>
                    <a:pt x="148885" y="15088"/>
                  </a:lnTo>
                  <a:lnTo>
                    <a:pt x="250622" y="15088"/>
                  </a:lnTo>
                  <a:lnTo>
                    <a:pt x="250622" y="127302"/>
                  </a:lnTo>
                  <a:lnTo>
                    <a:pt x="369332" y="127302"/>
                  </a:lnTo>
                  <a:lnTo>
                    <a:pt x="369332" y="249365"/>
                  </a:lnTo>
                  <a:lnTo>
                    <a:pt x="0" y="249365"/>
                  </a:lnTo>
                  <a:lnTo>
                    <a:pt x="0" y="0"/>
                  </a:lnTo>
                  <a:lnTo>
                    <a:pt x="103832" y="0"/>
                  </a:lnTo>
                  <a:lnTo>
                    <a:pt x="103832" y="127826"/>
                  </a:lnTo>
                  <a:lnTo>
                    <a:pt x="148885" y="127826"/>
                  </a:lnTo>
                  <a:close/>
                </a:path>
              </a:pathLst>
            </a:custGeom>
            <a:grpFill/>
            <a:ln w="10456" cap="flat">
              <a:noFill/>
              <a:prstDash val="solid"/>
              <a:miter/>
            </a:ln>
          </p:spPr>
          <p:txBody>
            <a:bodyPr rtlCol="0" anchor="ctr"/>
            <a:lstStyle/>
            <a:p>
              <a:endParaRPr lang="en-GB" sz="3591"/>
            </a:p>
          </p:txBody>
        </p:sp>
        <p:sp>
          <p:nvSpPr>
            <p:cNvPr id="18" name="Freeform 17">
              <a:extLst>
                <a:ext uri="{FF2B5EF4-FFF2-40B4-BE49-F238E27FC236}">
                  <a16:creationId xmlns:a16="http://schemas.microsoft.com/office/drawing/2014/main" id="{DCE82B83-B92A-7743-A29B-2CAFE3AE42DF}"/>
                </a:ext>
              </a:extLst>
            </p:cNvPr>
            <p:cNvSpPr/>
            <p:nvPr/>
          </p:nvSpPr>
          <p:spPr>
            <a:xfrm>
              <a:off x="1263102" y="2967885"/>
              <a:ext cx="368912" cy="122062"/>
            </a:xfrm>
            <a:custGeom>
              <a:avLst/>
              <a:gdLst>
                <a:gd name="connsiteX0" fmla="*/ 0 w 368912"/>
                <a:gd name="connsiteY0" fmla="*/ 0 h 122062"/>
                <a:gd name="connsiteX1" fmla="*/ 368913 w 368912"/>
                <a:gd name="connsiteY1" fmla="*/ 0 h 122062"/>
                <a:gd name="connsiteX2" fmla="*/ 368913 w 368912"/>
                <a:gd name="connsiteY2" fmla="*/ 122063 h 122062"/>
                <a:gd name="connsiteX3" fmla="*/ 0 w 368912"/>
                <a:gd name="connsiteY3" fmla="*/ 122063 h 122062"/>
              </a:gdLst>
              <a:ahLst/>
              <a:cxnLst>
                <a:cxn ang="0">
                  <a:pos x="connsiteX0" y="connsiteY0"/>
                </a:cxn>
                <a:cxn ang="0">
                  <a:pos x="connsiteX1" y="connsiteY1"/>
                </a:cxn>
                <a:cxn ang="0">
                  <a:pos x="connsiteX2" y="connsiteY2"/>
                </a:cxn>
                <a:cxn ang="0">
                  <a:pos x="connsiteX3" y="connsiteY3"/>
                </a:cxn>
              </a:cxnLst>
              <a:rect l="l" t="t" r="r" b="b"/>
              <a:pathLst>
                <a:path w="368912" h="122062">
                  <a:moveTo>
                    <a:pt x="0" y="0"/>
                  </a:moveTo>
                  <a:lnTo>
                    <a:pt x="368913" y="0"/>
                  </a:lnTo>
                  <a:lnTo>
                    <a:pt x="368913" y="122063"/>
                  </a:lnTo>
                  <a:lnTo>
                    <a:pt x="0" y="122063"/>
                  </a:lnTo>
                  <a:close/>
                </a:path>
              </a:pathLst>
            </a:custGeom>
            <a:grpFill/>
            <a:ln w="10456" cap="flat">
              <a:noFill/>
              <a:prstDash val="solid"/>
              <a:miter/>
            </a:ln>
          </p:spPr>
          <p:txBody>
            <a:bodyPr rtlCol="0" anchor="ctr"/>
            <a:lstStyle/>
            <a:p>
              <a:endParaRPr lang="en-GB" sz="3591"/>
            </a:p>
          </p:txBody>
        </p:sp>
        <p:sp>
          <p:nvSpPr>
            <p:cNvPr id="19" name="Freeform 18">
              <a:extLst>
                <a:ext uri="{FF2B5EF4-FFF2-40B4-BE49-F238E27FC236}">
                  <a16:creationId xmlns:a16="http://schemas.microsoft.com/office/drawing/2014/main" id="{C70CF9E3-CFDD-2A4F-AFD9-F4E31885A279}"/>
                </a:ext>
              </a:extLst>
            </p:cNvPr>
            <p:cNvSpPr/>
            <p:nvPr/>
          </p:nvSpPr>
          <p:spPr>
            <a:xfrm>
              <a:off x="1251051" y="2543861"/>
              <a:ext cx="393119" cy="343127"/>
            </a:xfrm>
            <a:custGeom>
              <a:avLst/>
              <a:gdLst>
                <a:gd name="connsiteX0" fmla="*/ 277237 w 393119"/>
                <a:gd name="connsiteY0" fmla="*/ 146685 h 343127"/>
                <a:gd name="connsiteX1" fmla="*/ 196533 w 393119"/>
                <a:gd name="connsiteY1" fmla="*/ 227545 h 343127"/>
                <a:gd name="connsiteX2" fmla="*/ 115674 w 393119"/>
                <a:gd name="connsiteY2" fmla="*/ 146842 h 343127"/>
                <a:gd name="connsiteX3" fmla="*/ 147839 w 393119"/>
                <a:gd name="connsiteY3" fmla="*/ 82248 h 343127"/>
                <a:gd name="connsiteX4" fmla="*/ 65591 w 393119"/>
                <a:gd name="connsiteY4" fmla="*/ 0 h 343127"/>
                <a:gd name="connsiteX5" fmla="*/ 49992 w 393119"/>
                <a:gd name="connsiteY5" fmla="*/ 277537 h 343127"/>
                <a:gd name="connsiteX6" fmla="*/ 327529 w 393119"/>
                <a:gd name="connsiteY6" fmla="*/ 293136 h 343127"/>
                <a:gd name="connsiteX7" fmla="*/ 343128 w 393119"/>
                <a:gd name="connsiteY7" fmla="*/ 15599 h 343127"/>
                <a:gd name="connsiteX8" fmla="*/ 327529 w 393119"/>
                <a:gd name="connsiteY8" fmla="*/ 0 h 343127"/>
                <a:gd name="connsiteX9" fmla="*/ 245071 w 393119"/>
                <a:gd name="connsiteY9" fmla="*/ 82248 h 343127"/>
                <a:gd name="connsiteX10" fmla="*/ 277237 w 393119"/>
                <a:gd name="connsiteY10" fmla="*/ 146685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119" h="343127">
                  <a:moveTo>
                    <a:pt x="277237" y="146685"/>
                  </a:moveTo>
                  <a:cubicBezTo>
                    <a:pt x="277280" y="191299"/>
                    <a:pt x="241148" y="227502"/>
                    <a:pt x="196533" y="227545"/>
                  </a:cubicBezTo>
                  <a:cubicBezTo>
                    <a:pt x="151919" y="227588"/>
                    <a:pt x="115717" y="191456"/>
                    <a:pt x="115674" y="146842"/>
                  </a:cubicBezTo>
                  <a:cubicBezTo>
                    <a:pt x="115649" y="121452"/>
                    <a:pt x="127562" y="97528"/>
                    <a:pt x="147839" y="82248"/>
                  </a:cubicBezTo>
                  <a:lnTo>
                    <a:pt x="65591" y="0"/>
                  </a:lnTo>
                  <a:cubicBezTo>
                    <a:pt x="-15356" y="72332"/>
                    <a:pt x="-22340" y="196590"/>
                    <a:pt x="49992" y="277537"/>
                  </a:cubicBezTo>
                  <a:cubicBezTo>
                    <a:pt x="122324" y="358484"/>
                    <a:pt x="246581" y="365468"/>
                    <a:pt x="327529" y="293136"/>
                  </a:cubicBezTo>
                  <a:cubicBezTo>
                    <a:pt x="408476" y="220804"/>
                    <a:pt x="415460" y="96547"/>
                    <a:pt x="343128" y="15599"/>
                  </a:cubicBezTo>
                  <a:cubicBezTo>
                    <a:pt x="338224" y="10112"/>
                    <a:pt x="333016" y="4904"/>
                    <a:pt x="327529" y="0"/>
                  </a:cubicBezTo>
                  <a:lnTo>
                    <a:pt x="245071" y="82248"/>
                  </a:lnTo>
                  <a:cubicBezTo>
                    <a:pt x="265330" y="97473"/>
                    <a:pt x="277245" y="121343"/>
                    <a:pt x="277237" y="146685"/>
                  </a:cubicBezTo>
                  <a:close/>
                </a:path>
              </a:pathLst>
            </a:custGeom>
            <a:grpFill/>
            <a:ln w="10456" cap="flat">
              <a:noFill/>
              <a:prstDash val="solid"/>
              <a:miter/>
            </a:ln>
          </p:spPr>
          <p:txBody>
            <a:bodyPr rtlCol="0" anchor="ctr"/>
            <a:lstStyle/>
            <a:p>
              <a:endParaRPr lang="en-GB" sz="3591"/>
            </a:p>
          </p:txBody>
        </p:sp>
      </p:grpSp>
    </p:spTree>
    <p:extLst>
      <p:ext uri="{BB962C8B-B14F-4D97-AF65-F5344CB8AC3E}">
        <p14:creationId xmlns:p14="http://schemas.microsoft.com/office/powerpoint/2010/main" val="13287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29144" y="1186733"/>
            <a:ext cx="22665388" cy="1527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829144" y="3073267"/>
            <a:ext cx="22665388" cy="9110400"/>
          </a:xfrm>
          <a:prstGeom prst="rect">
            <a:avLst/>
          </a:prstGeom>
        </p:spPr>
        <p:txBody>
          <a:bodyPr spcFirstLastPara="1" wrap="square" lIns="91425" tIns="91425" rIns="91425" bIns="91425" anchor="t" anchorCtr="0">
            <a:normAutofit/>
          </a:bodyPr>
          <a:lstStyle>
            <a:lvl1pPr marL="1216198" lvl="0" indent="-912148">
              <a:spcBef>
                <a:spcPts val="0"/>
              </a:spcBef>
              <a:spcAft>
                <a:spcPts val="0"/>
              </a:spcAft>
              <a:buSzPts val="1800"/>
              <a:buChar char="●"/>
              <a:defRPr/>
            </a:lvl1pPr>
            <a:lvl2pPr marL="2432395" lvl="1" indent="-844582">
              <a:spcBef>
                <a:spcPts val="0"/>
              </a:spcBef>
              <a:spcAft>
                <a:spcPts val="0"/>
              </a:spcAft>
              <a:buSzPts val="1400"/>
              <a:buChar char="○"/>
              <a:defRPr/>
            </a:lvl2pPr>
            <a:lvl3pPr marL="3648593" lvl="2" indent="-844582">
              <a:spcBef>
                <a:spcPts val="0"/>
              </a:spcBef>
              <a:spcAft>
                <a:spcPts val="0"/>
              </a:spcAft>
              <a:buSzPts val="1400"/>
              <a:buChar char="■"/>
              <a:defRPr/>
            </a:lvl3pPr>
            <a:lvl4pPr marL="4864791" lvl="3" indent="-844582">
              <a:spcBef>
                <a:spcPts val="0"/>
              </a:spcBef>
              <a:spcAft>
                <a:spcPts val="0"/>
              </a:spcAft>
              <a:buSzPts val="1400"/>
              <a:buChar char="●"/>
              <a:defRPr/>
            </a:lvl4pPr>
            <a:lvl5pPr marL="6080989" lvl="4" indent="-844582">
              <a:spcBef>
                <a:spcPts val="0"/>
              </a:spcBef>
              <a:spcAft>
                <a:spcPts val="0"/>
              </a:spcAft>
              <a:buSzPts val="1400"/>
              <a:buChar char="○"/>
              <a:defRPr/>
            </a:lvl5pPr>
            <a:lvl6pPr marL="7297186" lvl="5" indent="-844582">
              <a:spcBef>
                <a:spcPts val="0"/>
              </a:spcBef>
              <a:spcAft>
                <a:spcPts val="0"/>
              </a:spcAft>
              <a:buSzPts val="1400"/>
              <a:buChar char="■"/>
              <a:defRPr/>
            </a:lvl6pPr>
            <a:lvl7pPr marL="8513384" lvl="6" indent="-844582">
              <a:spcBef>
                <a:spcPts val="0"/>
              </a:spcBef>
              <a:spcAft>
                <a:spcPts val="0"/>
              </a:spcAft>
              <a:buSzPts val="1400"/>
              <a:buChar char="●"/>
              <a:defRPr/>
            </a:lvl7pPr>
            <a:lvl8pPr marL="9729582" lvl="7" indent="-844582">
              <a:spcBef>
                <a:spcPts val="0"/>
              </a:spcBef>
              <a:spcAft>
                <a:spcPts val="0"/>
              </a:spcAft>
              <a:buSzPts val="1400"/>
              <a:buChar char="○"/>
              <a:defRPr/>
            </a:lvl8pPr>
            <a:lvl9pPr marL="10945779" lvl="8" indent="-84458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22537327" y="12435245"/>
            <a:ext cx="1459580" cy="104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2895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6"/>
        <p:cNvGrpSpPr/>
        <p:nvPr/>
      </p:nvGrpSpPr>
      <p:grpSpPr>
        <a:xfrm>
          <a:off x="0" y="0"/>
          <a:ext cx="0" cy="0"/>
          <a:chOff x="0" y="0"/>
          <a:chExt cx="0" cy="0"/>
        </a:xfrm>
      </p:grpSpPr>
      <p:pic>
        <p:nvPicPr>
          <p:cNvPr id="47" name="Google Shape;47;p25"/>
          <p:cNvPicPr preferRelativeResize="0"/>
          <p:nvPr/>
        </p:nvPicPr>
        <p:blipFill rotWithShape="1">
          <a:blip r:embed="rId2">
            <a:alphaModFix/>
          </a:blip>
          <a:srcRect/>
          <a:stretch/>
        </p:blipFill>
        <p:spPr>
          <a:xfrm>
            <a:off x="0" y="3700577"/>
            <a:ext cx="24323675" cy="10036690"/>
          </a:xfrm>
          <a:prstGeom prst="rect">
            <a:avLst/>
          </a:prstGeom>
          <a:noFill/>
          <a:ln>
            <a:noFill/>
          </a:ln>
        </p:spPr>
      </p:pic>
      <p:sp>
        <p:nvSpPr>
          <p:cNvPr id="48" name="Google Shape;48;p25"/>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49" name="Google Shape;49;p25"/>
          <p:cNvSpPr/>
          <p:nvPr/>
        </p:nvSpPr>
        <p:spPr>
          <a:xfrm>
            <a:off x="0" y="1"/>
            <a:ext cx="24323675" cy="2156346"/>
          </a:xfrm>
          <a:prstGeom prst="rect">
            <a:avLst/>
          </a:prstGeom>
          <a:solidFill>
            <a:schemeClr val="lt1"/>
          </a:solidFill>
          <a:ln>
            <a:noFill/>
          </a:ln>
        </p:spPr>
        <p:txBody>
          <a:bodyPr spcFirstLastPara="1" wrap="square" lIns="182398" tIns="91174" rIns="182398" bIns="91174" anchor="ctr" anchorCtr="0">
            <a:noAutofit/>
          </a:bodyPr>
          <a:lstStyle/>
          <a:p>
            <a:pPr marL="0" marR="0" lvl="0" indent="0" algn="ctr" rtl="0">
              <a:spcBef>
                <a:spcPts val="0"/>
              </a:spcBef>
              <a:spcAft>
                <a:spcPts val="0"/>
              </a:spcAft>
              <a:buNone/>
            </a:pPr>
            <a:endParaRPr sz="3591" b="0" i="0" u="none" strike="noStrike" cap="none">
              <a:solidFill>
                <a:schemeClr val="lt1"/>
              </a:solidFill>
              <a:latin typeface="Arial"/>
              <a:ea typeface="Arial"/>
              <a:cs typeface="Arial"/>
              <a:sym typeface="Arial"/>
            </a:endParaRPr>
          </a:p>
        </p:txBody>
      </p:sp>
      <p:sp>
        <p:nvSpPr>
          <p:cNvPr id="50" name="Google Shape;50;p25"/>
          <p:cNvSpPr/>
          <p:nvPr/>
        </p:nvSpPr>
        <p:spPr>
          <a:xfrm>
            <a:off x="0" y="2156348"/>
            <a:ext cx="24323675" cy="5781600"/>
          </a:xfrm>
          <a:prstGeom prst="rect">
            <a:avLst/>
          </a:prstGeom>
          <a:solidFill>
            <a:srgbClr val="0356B1"/>
          </a:solidFill>
          <a:ln>
            <a:noFill/>
          </a:ln>
        </p:spPr>
        <p:txBody>
          <a:bodyPr spcFirstLastPara="1" wrap="square" lIns="182398" tIns="91174" rIns="182398" bIns="91174" anchor="ctr" anchorCtr="0">
            <a:noAutofit/>
          </a:bodyPr>
          <a:lstStyle/>
          <a:p>
            <a:pPr marL="0" marR="0" lvl="0" indent="0" algn="ctr" rtl="0">
              <a:spcBef>
                <a:spcPts val="0"/>
              </a:spcBef>
              <a:spcAft>
                <a:spcPts val="0"/>
              </a:spcAft>
              <a:buNone/>
            </a:pPr>
            <a:endParaRPr sz="3591" b="0" i="0" u="none" strike="noStrike" cap="none">
              <a:solidFill>
                <a:schemeClr val="accent4"/>
              </a:solidFill>
              <a:latin typeface="Arial"/>
              <a:ea typeface="Arial"/>
              <a:cs typeface="Arial"/>
              <a:sym typeface="Arial"/>
            </a:endParaRPr>
          </a:p>
        </p:txBody>
      </p:sp>
      <p:pic>
        <p:nvPicPr>
          <p:cNvPr id="51" name="Google Shape;51;p25"/>
          <p:cNvPicPr preferRelativeResize="0"/>
          <p:nvPr/>
        </p:nvPicPr>
        <p:blipFill rotWithShape="1">
          <a:blip r:embed="rId3">
            <a:alphaModFix/>
          </a:blip>
          <a:srcRect/>
          <a:stretch/>
        </p:blipFill>
        <p:spPr>
          <a:xfrm>
            <a:off x="10751203" y="516084"/>
            <a:ext cx="3311373" cy="2304920"/>
          </a:xfrm>
          <a:prstGeom prst="rect">
            <a:avLst/>
          </a:prstGeom>
          <a:noFill/>
          <a:ln>
            <a:noFill/>
          </a:ln>
        </p:spPr>
      </p:pic>
      <p:sp>
        <p:nvSpPr>
          <p:cNvPr id="52" name="Google Shape;52;p25"/>
          <p:cNvSpPr txBox="1">
            <a:spLocks noGrp="1"/>
          </p:cNvSpPr>
          <p:nvPr>
            <p:ph type="ctrTitle"/>
          </p:nvPr>
        </p:nvSpPr>
        <p:spPr>
          <a:xfrm>
            <a:off x="2137399" y="3985145"/>
            <a:ext cx="20080646" cy="1745294"/>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11971"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3" name="Google Shape;53;p25"/>
          <p:cNvCxnSpPr/>
          <p:nvPr/>
        </p:nvCxnSpPr>
        <p:spPr>
          <a:xfrm>
            <a:off x="1672253" y="3957851"/>
            <a:ext cx="0" cy="9758150"/>
          </a:xfrm>
          <a:prstGeom prst="straightConnector1">
            <a:avLst/>
          </a:prstGeom>
          <a:noFill/>
          <a:ln w="28575" cap="flat" cmpd="sng">
            <a:solidFill>
              <a:schemeClr val="accent5"/>
            </a:solidFill>
            <a:prstDash val="solid"/>
            <a:miter lim="800000"/>
            <a:headEnd type="none" w="sm" len="sm"/>
            <a:tailEnd type="none" w="sm" len="sm"/>
          </a:ln>
        </p:spPr>
      </p:cxnSp>
      <p:sp>
        <p:nvSpPr>
          <p:cNvPr id="54" name="Google Shape;54;p25"/>
          <p:cNvSpPr/>
          <p:nvPr/>
        </p:nvSpPr>
        <p:spPr>
          <a:xfrm>
            <a:off x="11453910" y="13238328"/>
            <a:ext cx="1411318" cy="481188"/>
          </a:xfrm>
          <a:prstGeom prst="rect">
            <a:avLst/>
          </a:prstGeom>
          <a:solidFill>
            <a:srgbClr val="004494"/>
          </a:solidFill>
          <a:ln>
            <a:noFill/>
          </a:ln>
        </p:spPr>
        <p:txBody>
          <a:bodyPr spcFirstLastPara="1" wrap="square" lIns="182398" tIns="91174" rIns="182398" bIns="91174" anchor="ctr" anchorCtr="0">
            <a:noAutofit/>
          </a:bodyPr>
          <a:lstStyle/>
          <a:p>
            <a:pPr marL="0" marR="0" lvl="0" indent="0" algn="ctr" rtl="0">
              <a:spcBef>
                <a:spcPts val="0"/>
              </a:spcBef>
              <a:spcAft>
                <a:spcPts val="0"/>
              </a:spcAft>
              <a:buNone/>
            </a:pPr>
            <a:endParaRPr sz="3591" b="0" i="0" u="none" strike="noStrike" cap="none">
              <a:solidFill>
                <a:schemeClr val="lt1"/>
              </a:solidFill>
              <a:latin typeface="Arial"/>
              <a:ea typeface="Arial"/>
              <a:cs typeface="Arial"/>
              <a:sym typeface="Arial"/>
            </a:endParaRPr>
          </a:p>
        </p:txBody>
      </p:sp>
      <p:sp>
        <p:nvSpPr>
          <p:cNvPr id="55" name="Google Shape;55;p25"/>
          <p:cNvSpPr txBox="1">
            <a:spLocks noGrp="1"/>
          </p:cNvSpPr>
          <p:nvPr>
            <p:ph type="subTitle" idx="1"/>
          </p:nvPr>
        </p:nvSpPr>
        <p:spPr>
          <a:xfrm>
            <a:off x="2137401" y="6134936"/>
            <a:ext cx="20080646" cy="179550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5586" i="0">
                <a:solidFill>
                  <a:schemeClr val="accent5"/>
                </a:solidFill>
              </a:defRPr>
            </a:lvl1pPr>
            <a:lvl2pPr lvl="1" algn="ctr">
              <a:lnSpc>
                <a:spcPct val="100000"/>
              </a:lnSpc>
              <a:spcBef>
                <a:spcPts val="3591"/>
              </a:spcBef>
              <a:spcAft>
                <a:spcPts val="0"/>
              </a:spcAft>
              <a:buSzPts val="2000"/>
              <a:buNone/>
              <a:defRPr sz="3990"/>
            </a:lvl2pPr>
            <a:lvl3pPr lvl="2" algn="ctr">
              <a:lnSpc>
                <a:spcPct val="100000"/>
              </a:lnSpc>
              <a:spcBef>
                <a:spcPts val="3591"/>
              </a:spcBef>
              <a:spcAft>
                <a:spcPts val="0"/>
              </a:spcAft>
              <a:buSzPts val="1800"/>
              <a:buNone/>
              <a:defRPr sz="3591"/>
            </a:lvl3pPr>
            <a:lvl4pPr lvl="3" algn="ctr">
              <a:lnSpc>
                <a:spcPct val="100000"/>
              </a:lnSpc>
              <a:spcBef>
                <a:spcPts val="3591"/>
              </a:spcBef>
              <a:spcAft>
                <a:spcPts val="0"/>
              </a:spcAft>
              <a:buSzPts val="1600"/>
              <a:buNone/>
              <a:defRPr sz="3192"/>
            </a:lvl4pPr>
            <a:lvl5pPr lvl="4" algn="ctr">
              <a:lnSpc>
                <a:spcPct val="100000"/>
              </a:lnSpc>
              <a:spcBef>
                <a:spcPts val="3591"/>
              </a:spcBef>
              <a:spcAft>
                <a:spcPts val="0"/>
              </a:spcAft>
              <a:buSzPts val="1600"/>
              <a:buNone/>
              <a:defRPr sz="3192"/>
            </a:lvl5pPr>
            <a:lvl6pPr lvl="5" algn="ctr">
              <a:lnSpc>
                <a:spcPct val="90000"/>
              </a:lnSpc>
              <a:spcBef>
                <a:spcPts val="3591"/>
              </a:spcBef>
              <a:spcAft>
                <a:spcPts val="0"/>
              </a:spcAft>
              <a:buClr>
                <a:schemeClr val="dk1"/>
              </a:buClr>
              <a:buSzPts val="1600"/>
              <a:buNone/>
              <a:defRPr sz="3192"/>
            </a:lvl6pPr>
            <a:lvl7pPr lvl="6" algn="ctr">
              <a:lnSpc>
                <a:spcPct val="90000"/>
              </a:lnSpc>
              <a:spcBef>
                <a:spcPts val="998"/>
              </a:spcBef>
              <a:spcAft>
                <a:spcPts val="0"/>
              </a:spcAft>
              <a:buClr>
                <a:schemeClr val="dk1"/>
              </a:buClr>
              <a:buSzPts val="1600"/>
              <a:buNone/>
              <a:defRPr sz="3192"/>
            </a:lvl7pPr>
            <a:lvl8pPr lvl="7" algn="ctr">
              <a:lnSpc>
                <a:spcPct val="90000"/>
              </a:lnSpc>
              <a:spcBef>
                <a:spcPts val="998"/>
              </a:spcBef>
              <a:spcAft>
                <a:spcPts val="0"/>
              </a:spcAft>
              <a:buClr>
                <a:schemeClr val="dk1"/>
              </a:buClr>
              <a:buSzPts val="1600"/>
              <a:buNone/>
              <a:defRPr sz="3192"/>
            </a:lvl8pPr>
            <a:lvl9pPr lvl="8" algn="ctr">
              <a:lnSpc>
                <a:spcPct val="90000"/>
              </a:lnSpc>
              <a:spcBef>
                <a:spcPts val="998"/>
              </a:spcBef>
              <a:spcAft>
                <a:spcPts val="0"/>
              </a:spcAft>
              <a:buClr>
                <a:schemeClr val="dk1"/>
              </a:buClr>
              <a:buSzPts val="1600"/>
              <a:buNone/>
              <a:defRPr sz="3192"/>
            </a:lvl9pPr>
          </a:lstStyle>
          <a:p>
            <a:endParaRPr/>
          </a:p>
        </p:txBody>
      </p:sp>
      <p:sp>
        <p:nvSpPr>
          <p:cNvPr id="56" name="Google Shape;56;p25"/>
          <p:cNvSpPr txBox="1">
            <a:spLocks noGrp="1"/>
          </p:cNvSpPr>
          <p:nvPr>
            <p:ph type="body" idx="2"/>
          </p:nvPr>
        </p:nvSpPr>
        <p:spPr>
          <a:xfrm>
            <a:off x="12161838" y="11567070"/>
            <a:ext cx="10055687" cy="1057996"/>
          </a:xfrm>
          <a:prstGeom prst="rect">
            <a:avLst/>
          </a:prstGeom>
          <a:noFill/>
          <a:ln>
            <a:noFill/>
          </a:ln>
        </p:spPr>
        <p:txBody>
          <a:bodyPr spcFirstLastPara="1" wrap="square" lIns="91425" tIns="45700" rIns="91425" bIns="45700" anchor="b" anchorCtr="0">
            <a:noAutofit/>
          </a:bodyPr>
          <a:lstStyle>
            <a:lvl1pPr marL="912160" lvl="0" indent="-456080" algn="r">
              <a:lnSpc>
                <a:spcPct val="100000"/>
              </a:lnSpc>
              <a:spcBef>
                <a:spcPts val="0"/>
              </a:spcBef>
              <a:spcAft>
                <a:spcPts val="0"/>
              </a:spcAft>
              <a:buSzPts val="2200"/>
              <a:buFont typeface="Arial"/>
              <a:buNone/>
              <a:defRPr sz="4389" i="1">
                <a:solidFill>
                  <a:schemeClr val="lt1"/>
                </a:solidFill>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720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820" y="-340242"/>
            <a:ext cx="15925800" cy="12592050"/>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3055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hapter Slide (2)">
  <p:cSld name="Chapter Slide (2)">
    <p:spTree>
      <p:nvGrpSpPr>
        <p:cNvPr id="1" name="Shape 74"/>
        <p:cNvGrpSpPr/>
        <p:nvPr/>
      </p:nvGrpSpPr>
      <p:grpSpPr>
        <a:xfrm>
          <a:off x="0" y="0"/>
          <a:ext cx="0" cy="0"/>
          <a:chOff x="0" y="0"/>
          <a:chExt cx="0" cy="0"/>
        </a:xfrm>
      </p:grpSpPr>
      <p:sp>
        <p:nvSpPr>
          <p:cNvPr id="75" name="Google Shape;75;p28"/>
          <p:cNvSpPr/>
          <p:nvPr/>
        </p:nvSpPr>
        <p:spPr>
          <a:xfrm>
            <a:off x="0" y="0"/>
            <a:ext cx="24323675" cy="13716000"/>
          </a:xfrm>
          <a:prstGeom prst="rect">
            <a:avLst/>
          </a:prstGeom>
          <a:solidFill>
            <a:schemeClr val="accent5"/>
          </a:solidFill>
          <a:ln>
            <a:noFill/>
          </a:ln>
        </p:spPr>
        <p:txBody>
          <a:bodyPr spcFirstLastPara="1" wrap="square" lIns="182398" tIns="91174" rIns="182398" bIns="91174" anchor="ctr" anchorCtr="0">
            <a:noAutofit/>
          </a:bodyPr>
          <a:lstStyle/>
          <a:p>
            <a:pPr marL="0" marR="0" lvl="0" indent="0" algn="ctr" rtl="0">
              <a:spcBef>
                <a:spcPts val="0"/>
              </a:spcBef>
              <a:spcAft>
                <a:spcPts val="0"/>
              </a:spcAft>
              <a:buNone/>
            </a:pPr>
            <a:endParaRPr sz="3591" b="0" i="0" u="none" strike="noStrike" cap="none">
              <a:solidFill>
                <a:schemeClr val="lt1"/>
              </a:solidFill>
              <a:latin typeface="Arial"/>
              <a:ea typeface="Arial"/>
              <a:cs typeface="Arial"/>
              <a:sym typeface="Arial"/>
            </a:endParaRPr>
          </a:p>
        </p:txBody>
      </p:sp>
      <p:sp>
        <p:nvSpPr>
          <p:cNvPr id="76" name="Google Shape;76;p28"/>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pic>
        <p:nvPicPr>
          <p:cNvPr id="77" name="Google Shape;77;p28"/>
          <p:cNvPicPr preferRelativeResize="0"/>
          <p:nvPr/>
        </p:nvPicPr>
        <p:blipFill rotWithShape="1">
          <a:blip r:embed="rId2">
            <a:alphaModFix/>
          </a:blip>
          <a:srcRect/>
          <a:stretch/>
        </p:blipFill>
        <p:spPr>
          <a:xfrm>
            <a:off x="20018058" y="12091730"/>
            <a:ext cx="3423908" cy="901092"/>
          </a:xfrm>
          <a:prstGeom prst="rect">
            <a:avLst/>
          </a:prstGeom>
          <a:noFill/>
          <a:ln>
            <a:noFill/>
          </a:ln>
        </p:spPr>
      </p:pic>
      <p:sp>
        <p:nvSpPr>
          <p:cNvPr id="78" name="Google Shape;78;p28"/>
          <p:cNvSpPr txBox="1">
            <a:spLocks noGrp="1"/>
          </p:cNvSpPr>
          <p:nvPr>
            <p:ph type="ctrTitle"/>
          </p:nvPr>
        </p:nvSpPr>
        <p:spPr>
          <a:xfrm>
            <a:off x="2148698" y="2244726"/>
            <a:ext cx="20262341" cy="47752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1197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28"/>
          <p:cNvCxnSpPr/>
          <p:nvPr/>
        </p:nvCxnSpPr>
        <p:spPr>
          <a:xfrm>
            <a:off x="1672253" y="0"/>
            <a:ext cx="0" cy="6591868"/>
          </a:xfrm>
          <a:prstGeom prst="straightConnector1">
            <a:avLst/>
          </a:prstGeom>
          <a:noFill/>
          <a:ln w="28575" cap="flat" cmpd="sng">
            <a:solidFill>
              <a:schemeClr val="dk2"/>
            </a:solidFill>
            <a:prstDash val="solid"/>
            <a:miter lim="800000"/>
            <a:headEnd type="none" w="sm" len="sm"/>
            <a:tailEnd type="none" w="sm" len="sm"/>
          </a:ln>
        </p:spPr>
      </p:cxnSp>
      <p:sp>
        <p:nvSpPr>
          <p:cNvPr id="80" name="Google Shape;80;p28"/>
          <p:cNvSpPr txBox="1">
            <a:spLocks noGrp="1"/>
          </p:cNvSpPr>
          <p:nvPr>
            <p:ph type="subTitle" idx="1"/>
          </p:nvPr>
        </p:nvSpPr>
        <p:spPr>
          <a:xfrm>
            <a:off x="2135084" y="7204076"/>
            <a:ext cx="20262341" cy="33115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4788">
                <a:solidFill>
                  <a:schemeClr val="dk1"/>
                </a:solidFill>
              </a:defRPr>
            </a:lvl1pPr>
            <a:lvl2pPr lvl="1" algn="ctr">
              <a:lnSpc>
                <a:spcPct val="100000"/>
              </a:lnSpc>
              <a:spcBef>
                <a:spcPts val="3591"/>
              </a:spcBef>
              <a:spcAft>
                <a:spcPts val="0"/>
              </a:spcAft>
              <a:buSzPts val="2000"/>
              <a:buNone/>
              <a:defRPr sz="3990"/>
            </a:lvl2pPr>
            <a:lvl3pPr lvl="2" algn="ctr">
              <a:lnSpc>
                <a:spcPct val="100000"/>
              </a:lnSpc>
              <a:spcBef>
                <a:spcPts val="3591"/>
              </a:spcBef>
              <a:spcAft>
                <a:spcPts val="0"/>
              </a:spcAft>
              <a:buSzPts val="1800"/>
              <a:buNone/>
              <a:defRPr sz="3591"/>
            </a:lvl3pPr>
            <a:lvl4pPr lvl="3" algn="ctr">
              <a:lnSpc>
                <a:spcPct val="100000"/>
              </a:lnSpc>
              <a:spcBef>
                <a:spcPts val="3591"/>
              </a:spcBef>
              <a:spcAft>
                <a:spcPts val="0"/>
              </a:spcAft>
              <a:buSzPts val="1600"/>
              <a:buNone/>
              <a:defRPr sz="3192"/>
            </a:lvl4pPr>
            <a:lvl5pPr lvl="4" algn="ctr">
              <a:lnSpc>
                <a:spcPct val="100000"/>
              </a:lnSpc>
              <a:spcBef>
                <a:spcPts val="3591"/>
              </a:spcBef>
              <a:spcAft>
                <a:spcPts val="0"/>
              </a:spcAft>
              <a:buSzPts val="1600"/>
              <a:buNone/>
              <a:defRPr sz="3192"/>
            </a:lvl5pPr>
            <a:lvl6pPr lvl="5" algn="ctr">
              <a:lnSpc>
                <a:spcPct val="90000"/>
              </a:lnSpc>
              <a:spcBef>
                <a:spcPts val="3591"/>
              </a:spcBef>
              <a:spcAft>
                <a:spcPts val="0"/>
              </a:spcAft>
              <a:buClr>
                <a:schemeClr val="dk1"/>
              </a:buClr>
              <a:buSzPts val="1600"/>
              <a:buNone/>
              <a:defRPr sz="3192"/>
            </a:lvl6pPr>
            <a:lvl7pPr lvl="6" algn="ctr">
              <a:lnSpc>
                <a:spcPct val="90000"/>
              </a:lnSpc>
              <a:spcBef>
                <a:spcPts val="998"/>
              </a:spcBef>
              <a:spcAft>
                <a:spcPts val="0"/>
              </a:spcAft>
              <a:buClr>
                <a:schemeClr val="dk1"/>
              </a:buClr>
              <a:buSzPts val="1600"/>
              <a:buNone/>
              <a:defRPr sz="3192"/>
            </a:lvl7pPr>
            <a:lvl8pPr lvl="7" algn="ctr">
              <a:lnSpc>
                <a:spcPct val="90000"/>
              </a:lnSpc>
              <a:spcBef>
                <a:spcPts val="998"/>
              </a:spcBef>
              <a:spcAft>
                <a:spcPts val="0"/>
              </a:spcAft>
              <a:buClr>
                <a:schemeClr val="dk1"/>
              </a:buClr>
              <a:buSzPts val="1600"/>
              <a:buNone/>
              <a:defRPr sz="3192"/>
            </a:lvl8pPr>
            <a:lvl9pPr lvl="8" algn="ctr">
              <a:lnSpc>
                <a:spcPct val="90000"/>
              </a:lnSpc>
              <a:spcBef>
                <a:spcPts val="998"/>
              </a:spcBef>
              <a:spcAft>
                <a:spcPts val="0"/>
              </a:spcAft>
              <a:buClr>
                <a:schemeClr val="dk1"/>
              </a:buClr>
              <a:buSzPts val="1600"/>
              <a:buNone/>
              <a:defRPr sz="3192"/>
            </a:lvl9pPr>
          </a:lstStyle>
          <a:p>
            <a:endParaRPr/>
          </a:p>
        </p:txBody>
      </p:sp>
    </p:spTree>
    <p:extLst>
      <p:ext uri="{BB962C8B-B14F-4D97-AF65-F5344CB8AC3E}">
        <p14:creationId xmlns:p14="http://schemas.microsoft.com/office/powerpoint/2010/main" val="2207984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81"/>
        <p:cNvGrpSpPr/>
        <p:nvPr/>
      </p:nvGrpSpPr>
      <p:grpSpPr>
        <a:xfrm>
          <a:off x="0" y="0"/>
          <a:ext cx="0" cy="0"/>
          <a:chOff x="0" y="0"/>
          <a:chExt cx="0" cy="0"/>
        </a:xfrm>
      </p:grpSpPr>
      <p:sp>
        <p:nvSpPr>
          <p:cNvPr id="82" name="Google Shape;82;p29"/>
          <p:cNvSpPr/>
          <p:nvPr/>
        </p:nvSpPr>
        <p:spPr>
          <a:xfrm>
            <a:off x="0" y="3"/>
            <a:ext cx="24323675" cy="6857998"/>
          </a:xfrm>
          <a:prstGeom prst="rect">
            <a:avLst/>
          </a:prstGeom>
          <a:solidFill>
            <a:schemeClr val="dk2"/>
          </a:solidFill>
          <a:ln>
            <a:noFill/>
          </a:ln>
        </p:spPr>
        <p:txBody>
          <a:bodyPr spcFirstLastPara="1" wrap="square" lIns="182398" tIns="91174" rIns="182398" bIns="91174" anchor="ctr" anchorCtr="0">
            <a:noAutofit/>
          </a:bodyPr>
          <a:lstStyle/>
          <a:p>
            <a:pPr marL="0" marR="0" lvl="0" indent="0" algn="ctr" rtl="0">
              <a:spcBef>
                <a:spcPts val="0"/>
              </a:spcBef>
              <a:spcAft>
                <a:spcPts val="0"/>
              </a:spcAft>
              <a:buNone/>
            </a:pPr>
            <a:endParaRPr sz="3591" b="0" i="0" u="none" strike="noStrike" cap="none">
              <a:solidFill>
                <a:schemeClr val="lt1"/>
              </a:solidFill>
              <a:latin typeface="Arial"/>
              <a:ea typeface="Arial"/>
              <a:cs typeface="Arial"/>
              <a:sym typeface="Arial"/>
            </a:endParaRPr>
          </a:p>
        </p:txBody>
      </p:sp>
      <p:sp>
        <p:nvSpPr>
          <p:cNvPr id="83" name="Google Shape;83;p29"/>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84" name="Google Shape;84;p29"/>
          <p:cNvSpPr txBox="1">
            <a:spLocks noGrp="1"/>
          </p:cNvSpPr>
          <p:nvPr>
            <p:ph type="ctrTitle"/>
          </p:nvPr>
        </p:nvSpPr>
        <p:spPr>
          <a:xfrm>
            <a:off x="2148698" y="2244726"/>
            <a:ext cx="20262341" cy="2480696"/>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1197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29"/>
          <p:cNvCxnSpPr/>
          <p:nvPr/>
        </p:nvCxnSpPr>
        <p:spPr>
          <a:xfrm>
            <a:off x="1672253" y="1"/>
            <a:ext cx="0" cy="4725422"/>
          </a:xfrm>
          <a:prstGeom prst="straightConnector1">
            <a:avLst/>
          </a:prstGeom>
          <a:noFill/>
          <a:ln w="28575" cap="flat" cmpd="sng">
            <a:solidFill>
              <a:schemeClr val="accent5"/>
            </a:solidFill>
            <a:prstDash val="solid"/>
            <a:miter lim="800000"/>
            <a:headEnd type="none" w="sm" len="sm"/>
            <a:tailEnd type="none" w="sm" len="sm"/>
          </a:ln>
        </p:spPr>
      </p:cxnSp>
      <p:sp>
        <p:nvSpPr>
          <p:cNvPr id="86" name="Google Shape;86;p29"/>
          <p:cNvSpPr txBox="1">
            <a:spLocks noGrp="1"/>
          </p:cNvSpPr>
          <p:nvPr>
            <p:ph type="subTitle" idx="1"/>
          </p:nvPr>
        </p:nvSpPr>
        <p:spPr>
          <a:xfrm>
            <a:off x="1672254" y="8321653"/>
            <a:ext cx="21724998" cy="324029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2793">
                <a:solidFill>
                  <a:srgbClr val="7F7F7F"/>
                </a:solidFill>
              </a:defRPr>
            </a:lvl1pPr>
            <a:lvl2pPr lvl="1" algn="ctr">
              <a:lnSpc>
                <a:spcPct val="100000"/>
              </a:lnSpc>
              <a:spcBef>
                <a:spcPts val="3591"/>
              </a:spcBef>
              <a:spcAft>
                <a:spcPts val="0"/>
              </a:spcAft>
              <a:buSzPts val="2000"/>
              <a:buNone/>
              <a:defRPr sz="3990"/>
            </a:lvl2pPr>
            <a:lvl3pPr lvl="2" algn="ctr">
              <a:lnSpc>
                <a:spcPct val="100000"/>
              </a:lnSpc>
              <a:spcBef>
                <a:spcPts val="3591"/>
              </a:spcBef>
              <a:spcAft>
                <a:spcPts val="0"/>
              </a:spcAft>
              <a:buSzPts val="1800"/>
              <a:buNone/>
              <a:defRPr sz="3591"/>
            </a:lvl3pPr>
            <a:lvl4pPr lvl="3" algn="ctr">
              <a:lnSpc>
                <a:spcPct val="100000"/>
              </a:lnSpc>
              <a:spcBef>
                <a:spcPts val="3591"/>
              </a:spcBef>
              <a:spcAft>
                <a:spcPts val="0"/>
              </a:spcAft>
              <a:buSzPts val="1600"/>
              <a:buNone/>
              <a:defRPr sz="3192"/>
            </a:lvl4pPr>
            <a:lvl5pPr lvl="4" algn="ctr">
              <a:lnSpc>
                <a:spcPct val="100000"/>
              </a:lnSpc>
              <a:spcBef>
                <a:spcPts val="3591"/>
              </a:spcBef>
              <a:spcAft>
                <a:spcPts val="0"/>
              </a:spcAft>
              <a:buSzPts val="1600"/>
              <a:buNone/>
              <a:defRPr sz="3192"/>
            </a:lvl5pPr>
            <a:lvl6pPr lvl="5" algn="ctr">
              <a:lnSpc>
                <a:spcPct val="90000"/>
              </a:lnSpc>
              <a:spcBef>
                <a:spcPts val="3591"/>
              </a:spcBef>
              <a:spcAft>
                <a:spcPts val="0"/>
              </a:spcAft>
              <a:buClr>
                <a:schemeClr val="dk1"/>
              </a:buClr>
              <a:buSzPts val="1600"/>
              <a:buNone/>
              <a:defRPr sz="3192"/>
            </a:lvl6pPr>
            <a:lvl7pPr lvl="6" algn="ctr">
              <a:lnSpc>
                <a:spcPct val="90000"/>
              </a:lnSpc>
              <a:spcBef>
                <a:spcPts val="998"/>
              </a:spcBef>
              <a:spcAft>
                <a:spcPts val="0"/>
              </a:spcAft>
              <a:buClr>
                <a:schemeClr val="dk1"/>
              </a:buClr>
              <a:buSzPts val="1600"/>
              <a:buNone/>
              <a:defRPr sz="3192"/>
            </a:lvl7pPr>
            <a:lvl8pPr lvl="7" algn="ctr">
              <a:lnSpc>
                <a:spcPct val="90000"/>
              </a:lnSpc>
              <a:spcBef>
                <a:spcPts val="998"/>
              </a:spcBef>
              <a:spcAft>
                <a:spcPts val="0"/>
              </a:spcAft>
              <a:buClr>
                <a:schemeClr val="dk1"/>
              </a:buClr>
              <a:buSzPts val="1600"/>
              <a:buNone/>
              <a:defRPr sz="3192"/>
            </a:lvl8pPr>
            <a:lvl9pPr lvl="8" algn="ctr">
              <a:lnSpc>
                <a:spcPct val="90000"/>
              </a:lnSpc>
              <a:spcBef>
                <a:spcPts val="998"/>
              </a:spcBef>
              <a:spcAft>
                <a:spcPts val="0"/>
              </a:spcAft>
              <a:buClr>
                <a:schemeClr val="dk1"/>
              </a:buClr>
              <a:buSzPts val="1600"/>
              <a:buNone/>
              <a:defRPr sz="3192"/>
            </a:lvl9pPr>
          </a:lstStyle>
          <a:p>
            <a:endParaRPr/>
          </a:p>
        </p:txBody>
      </p:sp>
    </p:spTree>
    <p:extLst>
      <p:ext uri="{BB962C8B-B14F-4D97-AF65-F5344CB8AC3E}">
        <p14:creationId xmlns:p14="http://schemas.microsoft.com/office/powerpoint/2010/main" val="1986502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30"/>
          <p:cNvSpPr txBox="1">
            <a:spLocks noGrp="1"/>
          </p:cNvSpPr>
          <p:nvPr>
            <p:ph type="body" idx="1"/>
          </p:nvPr>
        </p:nvSpPr>
        <p:spPr>
          <a:xfrm>
            <a:off x="1672248" y="3651251"/>
            <a:ext cx="10629638" cy="7812870"/>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89" name="Google Shape;89;p30"/>
          <p:cNvSpPr txBox="1">
            <a:spLocks noGrp="1"/>
          </p:cNvSpPr>
          <p:nvPr>
            <p:ph type="body" idx="2"/>
          </p:nvPr>
        </p:nvSpPr>
        <p:spPr>
          <a:xfrm>
            <a:off x="12772822" y="3651251"/>
            <a:ext cx="10629638" cy="7812870"/>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90" name="Google Shape;90;p30"/>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91" name="Google Shape;91;p30"/>
          <p:cNvCxnSpPr/>
          <p:nvPr/>
        </p:nvCxnSpPr>
        <p:spPr>
          <a:xfrm flipH="1">
            <a:off x="1672252" y="1"/>
            <a:ext cx="2" cy="2552714"/>
          </a:xfrm>
          <a:prstGeom prst="straightConnector1">
            <a:avLst/>
          </a:prstGeom>
          <a:noFill/>
          <a:ln w="28575" cap="flat" cmpd="sng">
            <a:solidFill>
              <a:schemeClr val="accent5"/>
            </a:solidFill>
            <a:prstDash val="solid"/>
            <a:miter lim="800000"/>
            <a:headEnd type="none" w="sm" len="sm"/>
            <a:tailEnd type="none" w="sm" len="sm"/>
          </a:ln>
        </p:spPr>
      </p:cxnSp>
      <p:sp>
        <p:nvSpPr>
          <p:cNvPr id="92" name="Google Shape;92;p30"/>
          <p:cNvSpPr txBox="1">
            <a:spLocks noGrp="1"/>
          </p:cNvSpPr>
          <p:nvPr>
            <p:ph type="title"/>
          </p:nvPr>
        </p:nvSpPr>
        <p:spPr>
          <a:xfrm>
            <a:off x="1936641" y="965721"/>
            <a:ext cx="20979170" cy="156471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83296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93"/>
        <p:cNvGrpSpPr/>
        <p:nvPr/>
      </p:nvGrpSpPr>
      <p:grpSpPr>
        <a:xfrm>
          <a:off x="0" y="0"/>
          <a:ext cx="0" cy="0"/>
          <a:chOff x="0" y="0"/>
          <a:chExt cx="0" cy="0"/>
        </a:xfrm>
      </p:grpSpPr>
      <p:sp>
        <p:nvSpPr>
          <p:cNvPr id="94" name="Google Shape;94;p31"/>
          <p:cNvSpPr txBox="1">
            <a:spLocks noGrp="1"/>
          </p:cNvSpPr>
          <p:nvPr>
            <p:ph type="body" idx="1"/>
          </p:nvPr>
        </p:nvSpPr>
        <p:spPr>
          <a:xfrm>
            <a:off x="1672250" y="3651252"/>
            <a:ext cx="6700360" cy="7526268"/>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95" name="Google Shape;95;p31"/>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96" name="Google Shape;96;p31"/>
          <p:cNvSpPr txBox="1">
            <a:spLocks noGrp="1"/>
          </p:cNvSpPr>
          <p:nvPr>
            <p:ph type="body" idx="2"/>
          </p:nvPr>
        </p:nvSpPr>
        <p:spPr>
          <a:xfrm>
            <a:off x="9187174" y="3651250"/>
            <a:ext cx="6700360" cy="7526268"/>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97" name="Google Shape;97;p31"/>
          <p:cNvSpPr txBox="1">
            <a:spLocks noGrp="1"/>
          </p:cNvSpPr>
          <p:nvPr>
            <p:ph type="body" idx="3"/>
          </p:nvPr>
        </p:nvSpPr>
        <p:spPr>
          <a:xfrm>
            <a:off x="16702100" y="3651250"/>
            <a:ext cx="6700360" cy="7526268"/>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cxnSp>
        <p:nvCxnSpPr>
          <p:cNvPr id="98" name="Google Shape;98;p31"/>
          <p:cNvCxnSpPr/>
          <p:nvPr/>
        </p:nvCxnSpPr>
        <p:spPr>
          <a:xfrm flipH="1">
            <a:off x="1672252" y="1"/>
            <a:ext cx="2" cy="2552714"/>
          </a:xfrm>
          <a:prstGeom prst="straightConnector1">
            <a:avLst/>
          </a:prstGeom>
          <a:noFill/>
          <a:ln w="28575" cap="flat" cmpd="sng">
            <a:solidFill>
              <a:schemeClr val="accent5"/>
            </a:solidFill>
            <a:prstDash val="solid"/>
            <a:miter lim="800000"/>
            <a:headEnd type="none" w="sm" len="sm"/>
            <a:tailEnd type="none" w="sm" len="sm"/>
          </a:ln>
        </p:spPr>
      </p:cxnSp>
      <p:sp>
        <p:nvSpPr>
          <p:cNvPr id="99" name="Google Shape;99;p31"/>
          <p:cNvSpPr txBox="1">
            <a:spLocks noGrp="1"/>
          </p:cNvSpPr>
          <p:nvPr>
            <p:ph type="title"/>
          </p:nvPr>
        </p:nvSpPr>
        <p:spPr>
          <a:xfrm>
            <a:off x="1936641" y="965721"/>
            <a:ext cx="20979170" cy="156471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98079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0"/>
        <p:cNvGrpSpPr/>
        <p:nvPr/>
      </p:nvGrpSpPr>
      <p:grpSpPr>
        <a:xfrm>
          <a:off x="0" y="0"/>
          <a:ext cx="0" cy="0"/>
          <a:chOff x="0" y="0"/>
          <a:chExt cx="0" cy="0"/>
        </a:xfrm>
      </p:grpSpPr>
      <p:sp>
        <p:nvSpPr>
          <p:cNvPr id="101" name="Google Shape;101;p32"/>
          <p:cNvSpPr txBox="1">
            <a:spLocks noGrp="1"/>
          </p:cNvSpPr>
          <p:nvPr>
            <p:ph type="body" idx="1"/>
          </p:nvPr>
        </p:nvSpPr>
        <p:spPr>
          <a:xfrm>
            <a:off x="1675422" y="3362326"/>
            <a:ext cx="10290054" cy="1647824"/>
          </a:xfrm>
          <a:prstGeom prst="rect">
            <a:avLst/>
          </a:prstGeom>
          <a:noFill/>
          <a:ln>
            <a:noFill/>
          </a:ln>
        </p:spPr>
        <p:txBody>
          <a:bodyPr spcFirstLastPara="1" wrap="square" lIns="91425" tIns="45700" rIns="91425" bIns="45700" anchor="b" anchorCtr="0">
            <a:noAutofit/>
          </a:bodyPr>
          <a:lstStyle>
            <a:lvl1pPr marL="912160" lvl="0" indent="-456080" algn="l">
              <a:lnSpc>
                <a:spcPct val="100000"/>
              </a:lnSpc>
              <a:spcBef>
                <a:spcPts val="0"/>
              </a:spcBef>
              <a:spcAft>
                <a:spcPts val="0"/>
              </a:spcAft>
              <a:buSzPts val="2800"/>
              <a:buNone/>
              <a:defRPr sz="5586" b="1">
                <a:solidFill>
                  <a:schemeClr val="dk2"/>
                </a:solidFill>
              </a:defRPr>
            </a:lvl1pPr>
            <a:lvl2pPr marL="1824319" lvl="1" indent="-456080" algn="l">
              <a:lnSpc>
                <a:spcPct val="100000"/>
              </a:lnSpc>
              <a:spcBef>
                <a:spcPts val="3591"/>
              </a:spcBef>
              <a:spcAft>
                <a:spcPts val="0"/>
              </a:spcAft>
              <a:buSzPts val="2000"/>
              <a:buNone/>
              <a:defRPr sz="3990" b="1"/>
            </a:lvl2pPr>
            <a:lvl3pPr marL="2736479" lvl="2" indent="-456080" algn="l">
              <a:lnSpc>
                <a:spcPct val="100000"/>
              </a:lnSpc>
              <a:spcBef>
                <a:spcPts val="3591"/>
              </a:spcBef>
              <a:spcAft>
                <a:spcPts val="0"/>
              </a:spcAft>
              <a:buSzPts val="1800"/>
              <a:buNone/>
              <a:defRPr sz="3591" b="1"/>
            </a:lvl3pPr>
            <a:lvl4pPr marL="3648639" lvl="3" indent="-456080" algn="l">
              <a:lnSpc>
                <a:spcPct val="100000"/>
              </a:lnSpc>
              <a:spcBef>
                <a:spcPts val="3591"/>
              </a:spcBef>
              <a:spcAft>
                <a:spcPts val="0"/>
              </a:spcAft>
              <a:buSzPts val="1600"/>
              <a:buNone/>
              <a:defRPr sz="3192" b="1"/>
            </a:lvl4pPr>
            <a:lvl5pPr marL="4560799" lvl="4" indent="-456080" algn="l">
              <a:lnSpc>
                <a:spcPct val="100000"/>
              </a:lnSpc>
              <a:spcBef>
                <a:spcPts val="3591"/>
              </a:spcBef>
              <a:spcAft>
                <a:spcPts val="0"/>
              </a:spcAft>
              <a:buSzPts val="1600"/>
              <a:buNone/>
              <a:defRPr sz="3192" b="1"/>
            </a:lvl5pPr>
            <a:lvl6pPr marL="5472958" lvl="5" indent="-456080" algn="l">
              <a:lnSpc>
                <a:spcPct val="90000"/>
              </a:lnSpc>
              <a:spcBef>
                <a:spcPts val="3591"/>
              </a:spcBef>
              <a:spcAft>
                <a:spcPts val="0"/>
              </a:spcAft>
              <a:buClr>
                <a:schemeClr val="dk1"/>
              </a:buClr>
              <a:buSzPts val="1600"/>
              <a:buNone/>
              <a:defRPr sz="3192" b="1"/>
            </a:lvl6pPr>
            <a:lvl7pPr marL="6385118" lvl="6" indent="-456080" algn="l">
              <a:lnSpc>
                <a:spcPct val="90000"/>
              </a:lnSpc>
              <a:spcBef>
                <a:spcPts val="998"/>
              </a:spcBef>
              <a:spcAft>
                <a:spcPts val="0"/>
              </a:spcAft>
              <a:buClr>
                <a:schemeClr val="dk1"/>
              </a:buClr>
              <a:buSzPts val="1600"/>
              <a:buNone/>
              <a:defRPr sz="3192" b="1"/>
            </a:lvl7pPr>
            <a:lvl8pPr marL="7297278" lvl="7" indent="-456080" algn="l">
              <a:lnSpc>
                <a:spcPct val="90000"/>
              </a:lnSpc>
              <a:spcBef>
                <a:spcPts val="998"/>
              </a:spcBef>
              <a:spcAft>
                <a:spcPts val="0"/>
              </a:spcAft>
              <a:buClr>
                <a:schemeClr val="dk1"/>
              </a:buClr>
              <a:buSzPts val="1600"/>
              <a:buNone/>
              <a:defRPr sz="3192" b="1"/>
            </a:lvl8pPr>
            <a:lvl9pPr marL="8209437" lvl="8" indent="-456080" algn="l">
              <a:lnSpc>
                <a:spcPct val="90000"/>
              </a:lnSpc>
              <a:spcBef>
                <a:spcPts val="998"/>
              </a:spcBef>
              <a:spcAft>
                <a:spcPts val="0"/>
              </a:spcAft>
              <a:buClr>
                <a:schemeClr val="dk1"/>
              </a:buClr>
              <a:buSzPts val="1600"/>
              <a:buNone/>
              <a:defRPr sz="3192" b="1"/>
            </a:lvl9pPr>
          </a:lstStyle>
          <a:p>
            <a:endParaRPr/>
          </a:p>
        </p:txBody>
      </p:sp>
      <p:sp>
        <p:nvSpPr>
          <p:cNvPr id="102" name="Google Shape;102;p32"/>
          <p:cNvSpPr txBox="1">
            <a:spLocks noGrp="1"/>
          </p:cNvSpPr>
          <p:nvPr>
            <p:ph type="body" idx="2"/>
          </p:nvPr>
        </p:nvSpPr>
        <p:spPr>
          <a:xfrm>
            <a:off x="1675422" y="5010151"/>
            <a:ext cx="10290054" cy="6194662"/>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103" name="Google Shape;103;p32"/>
          <p:cNvSpPr txBox="1">
            <a:spLocks noGrp="1"/>
          </p:cNvSpPr>
          <p:nvPr>
            <p:ph type="body" idx="3"/>
          </p:nvPr>
        </p:nvSpPr>
        <p:spPr>
          <a:xfrm>
            <a:off x="12313860" y="3362326"/>
            <a:ext cx="10340730" cy="1647824"/>
          </a:xfrm>
          <a:prstGeom prst="rect">
            <a:avLst/>
          </a:prstGeom>
          <a:noFill/>
          <a:ln>
            <a:noFill/>
          </a:ln>
        </p:spPr>
        <p:txBody>
          <a:bodyPr spcFirstLastPara="1" wrap="square" lIns="91425" tIns="45700" rIns="91425" bIns="45700" anchor="b" anchorCtr="0">
            <a:noAutofit/>
          </a:bodyPr>
          <a:lstStyle>
            <a:lvl1pPr marL="912160" lvl="0" indent="-456080" algn="l">
              <a:lnSpc>
                <a:spcPct val="100000"/>
              </a:lnSpc>
              <a:spcBef>
                <a:spcPts val="0"/>
              </a:spcBef>
              <a:spcAft>
                <a:spcPts val="0"/>
              </a:spcAft>
              <a:buSzPts val="2800"/>
              <a:buNone/>
              <a:defRPr sz="5586" b="1">
                <a:solidFill>
                  <a:schemeClr val="dk2"/>
                </a:solidFill>
              </a:defRPr>
            </a:lvl1pPr>
            <a:lvl2pPr marL="1824319" lvl="1" indent="-456080" algn="l">
              <a:lnSpc>
                <a:spcPct val="100000"/>
              </a:lnSpc>
              <a:spcBef>
                <a:spcPts val="3591"/>
              </a:spcBef>
              <a:spcAft>
                <a:spcPts val="0"/>
              </a:spcAft>
              <a:buSzPts val="2000"/>
              <a:buNone/>
              <a:defRPr sz="3990" b="1"/>
            </a:lvl2pPr>
            <a:lvl3pPr marL="2736479" lvl="2" indent="-456080" algn="l">
              <a:lnSpc>
                <a:spcPct val="100000"/>
              </a:lnSpc>
              <a:spcBef>
                <a:spcPts val="3591"/>
              </a:spcBef>
              <a:spcAft>
                <a:spcPts val="0"/>
              </a:spcAft>
              <a:buSzPts val="1800"/>
              <a:buNone/>
              <a:defRPr sz="3591" b="1"/>
            </a:lvl3pPr>
            <a:lvl4pPr marL="3648639" lvl="3" indent="-456080" algn="l">
              <a:lnSpc>
                <a:spcPct val="100000"/>
              </a:lnSpc>
              <a:spcBef>
                <a:spcPts val="3591"/>
              </a:spcBef>
              <a:spcAft>
                <a:spcPts val="0"/>
              </a:spcAft>
              <a:buSzPts val="1600"/>
              <a:buNone/>
              <a:defRPr sz="3192" b="1"/>
            </a:lvl4pPr>
            <a:lvl5pPr marL="4560799" lvl="4" indent="-456080" algn="l">
              <a:lnSpc>
                <a:spcPct val="100000"/>
              </a:lnSpc>
              <a:spcBef>
                <a:spcPts val="3591"/>
              </a:spcBef>
              <a:spcAft>
                <a:spcPts val="0"/>
              </a:spcAft>
              <a:buSzPts val="1600"/>
              <a:buNone/>
              <a:defRPr sz="3192" b="1"/>
            </a:lvl5pPr>
            <a:lvl6pPr marL="5472958" lvl="5" indent="-456080" algn="l">
              <a:lnSpc>
                <a:spcPct val="90000"/>
              </a:lnSpc>
              <a:spcBef>
                <a:spcPts val="3591"/>
              </a:spcBef>
              <a:spcAft>
                <a:spcPts val="0"/>
              </a:spcAft>
              <a:buClr>
                <a:schemeClr val="dk1"/>
              </a:buClr>
              <a:buSzPts val="1600"/>
              <a:buNone/>
              <a:defRPr sz="3192" b="1"/>
            </a:lvl6pPr>
            <a:lvl7pPr marL="6385118" lvl="6" indent="-456080" algn="l">
              <a:lnSpc>
                <a:spcPct val="90000"/>
              </a:lnSpc>
              <a:spcBef>
                <a:spcPts val="998"/>
              </a:spcBef>
              <a:spcAft>
                <a:spcPts val="0"/>
              </a:spcAft>
              <a:buClr>
                <a:schemeClr val="dk1"/>
              </a:buClr>
              <a:buSzPts val="1600"/>
              <a:buNone/>
              <a:defRPr sz="3192" b="1"/>
            </a:lvl7pPr>
            <a:lvl8pPr marL="7297278" lvl="7" indent="-456080" algn="l">
              <a:lnSpc>
                <a:spcPct val="90000"/>
              </a:lnSpc>
              <a:spcBef>
                <a:spcPts val="998"/>
              </a:spcBef>
              <a:spcAft>
                <a:spcPts val="0"/>
              </a:spcAft>
              <a:buClr>
                <a:schemeClr val="dk1"/>
              </a:buClr>
              <a:buSzPts val="1600"/>
              <a:buNone/>
              <a:defRPr sz="3192" b="1"/>
            </a:lvl8pPr>
            <a:lvl9pPr marL="8209437" lvl="8" indent="-456080" algn="l">
              <a:lnSpc>
                <a:spcPct val="90000"/>
              </a:lnSpc>
              <a:spcBef>
                <a:spcPts val="998"/>
              </a:spcBef>
              <a:spcAft>
                <a:spcPts val="0"/>
              </a:spcAft>
              <a:buClr>
                <a:schemeClr val="dk1"/>
              </a:buClr>
              <a:buSzPts val="1600"/>
              <a:buNone/>
              <a:defRPr sz="3192" b="1"/>
            </a:lvl9pPr>
          </a:lstStyle>
          <a:p>
            <a:endParaRPr/>
          </a:p>
        </p:txBody>
      </p:sp>
      <p:sp>
        <p:nvSpPr>
          <p:cNvPr id="104" name="Google Shape;104;p32"/>
          <p:cNvSpPr txBox="1">
            <a:spLocks noGrp="1"/>
          </p:cNvSpPr>
          <p:nvPr>
            <p:ph type="body" idx="4"/>
          </p:nvPr>
        </p:nvSpPr>
        <p:spPr>
          <a:xfrm>
            <a:off x="12313860" y="5010151"/>
            <a:ext cx="10340730" cy="6194662"/>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105" name="Google Shape;105;p32"/>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106" name="Google Shape;106;p32"/>
          <p:cNvCxnSpPr/>
          <p:nvPr/>
        </p:nvCxnSpPr>
        <p:spPr>
          <a:xfrm flipH="1">
            <a:off x="1672252" y="1"/>
            <a:ext cx="2" cy="2552714"/>
          </a:xfrm>
          <a:prstGeom prst="straightConnector1">
            <a:avLst/>
          </a:prstGeom>
          <a:noFill/>
          <a:ln w="28575" cap="flat" cmpd="sng">
            <a:solidFill>
              <a:schemeClr val="accent5"/>
            </a:solidFill>
            <a:prstDash val="solid"/>
            <a:miter lim="800000"/>
            <a:headEnd type="none" w="sm" len="sm"/>
            <a:tailEnd type="none" w="sm" len="sm"/>
          </a:ln>
        </p:spPr>
      </p:cxnSp>
      <p:sp>
        <p:nvSpPr>
          <p:cNvPr id="107" name="Google Shape;107;p32"/>
          <p:cNvSpPr txBox="1">
            <a:spLocks noGrp="1"/>
          </p:cNvSpPr>
          <p:nvPr>
            <p:ph type="title"/>
          </p:nvPr>
        </p:nvSpPr>
        <p:spPr>
          <a:xfrm>
            <a:off x="1936641" y="965721"/>
            <a:ext cx="20979170" cy="156471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5214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8"/>
        <p:cNvGrpSpPr/>
        <p:nvPr/>
      </p:nvGrpSpPr>
      <p:grpSpPr>
        <a:xfrm>
          <a:off x="0" y="0"/>
          <a:ext cx="0" cy="0"/>
          <a:chOff x="0" y="0"/>
          <a:chExt cx="0" cy="0"/>
        </a:xfrm>
      </p:grpSpPr>
      <p:sp>
        <p:nvSpPr>
          <p:cNvPr id="109" name="Google Shape;109;p33"/>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110" name="Google Shape;110;p33"/>
          <p:cNvCxnSpPr/>
          <p:nvPr/>
        </p:nvCxnSpPr>
        <p:spPr>
          <a:xfrm flipH="1">
            <a:off x="1672252" y="1"/>
            <a:ext cx="2" cy="2552714"/>
          </a:xfrm>
          <a:prstGeom prst="straightConnector1">
            <a:avLst/>
          </a:prstGeom>
          <a:noFill/>
          <a:ln w="28575" cap="flat" cmpd="sng">
            <a:solidFill>
              <a:schemeClr val="accent5"/>
            </a:solidFill>
            <a:prstDash val="solid"/>
            <a:miter lim="800000"/>
            <a:headEnd type="none" w="sm" len="sm"/>
            <a:tailEnd type="none" w="sm" len="sm"/>
          </a:ln>
        </p:spPr>
      </p:cxnSp>
      <p:sp>
        <p:nvSpPr>
          <p:cNvPr id="111" name="Google Shape;111;p33"/>
          <p:cNvSpPr txBox="1">
            <a:spLocks noGrp="1"/>
          </p:cNvSpPr>
          <p:nvPr>
            <p:ph type="title"/>
          </p:nvPr>
        </p:nvSpPr>
        <p:spPr>
          <a:xfrm>
            <a:off x="1936641" y="965721"/>
            <a:ext cx="20979170" cy="156471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46364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12"/>
        <p:cNvGrpSpPr/>
        <p:nvPr/>
      </p:nvGrpSpPr>
      <p:grpSpPr>
        <a:xfrm>
          <a:off x="0" y="0"/>
          <a:ext cx="0" cy="0"/>
          <a:chOff x="0" y="0"/>
          <a:chExt cx="0" cy="0"/>
        </a:xfrm>
      </p:grpSpPr>
      <p:sp>
        <p:nvSpPr>
          <p:cNvPr id="113" name="Google Shape;113;p34"/>
          <p:cNvSpPr>
            <a:spLocks noGrp="1"/>
          </p:cNvSpPr>
          <p:nvPr>
            <p:ph type="pic" idx="2"/>
          </p:nvPr>
        </p:nvSpPr>
        <p:spPr>
          <a:xfrm>
            <a:off x="-118974" y="-119270"/>
            <a:ext cx="12280812" cy="13967792"/>
          </a:xfrm>
          <a:prstGeom prst="rect">
            <a:avLst/>
          </a:prstGeom>
          <a:solidFill>
            <a:schemeClr val="lt2"/>
          </a:solidFill>
          <a:ln w="28575" cap="flat" cmpd="sng">
            <a:solidFill>
              <a:schemeClr val="accent5"/>
            </a:solidFill>
            <a:prstDash val="solid"/>
            <a:round/>
            <a:headEnd type="none" w="sm" len="sm"/>
            <a:tailEnd type="none" w="sm" len="sm"/>
          </a:ln>
        </p:spPr>
      </p:sp>
      <p:sp>
        <p:nvSpPr>
          <p:cNvPr id="114" name="Google Shape;114;p34"/>
          <p:cNvSpPr/>
          <p:nvPr/>
        </p:nvSpPr>
        <p:spPr>
          <a:xfrm>
            <a:off x="6412193" y="3985147"/>
            <a:ext cx="17058338" cy="7233314"/>
          </a:xfrm>
          <a:prstGeom prst="rect">
            <a:avLst/>
          </a:prstGeom>
          <a:solidFill>
            <a:schemeClr val="lt1"/>
          </a:solidFill>
          <a:ln>
            <a:noFill/>
          </a:ln>
        </p:spPr>
        <p:txBody>
          <a:bodyPr spcFirstLastPara="1" wrap="square" lIns="182398" tIns="91174" rIns="182398" bIns="91174" anchor="ctr" anchorCtr="0">
            <a:noAutofit/>
          </a:bodyPr>
          <a:lstStyle/>
          <a:p>
            <a:pPr marL="0" marR="0" lvl="0" indent="0" algn="ctr" rtl="0">
              <a:spcBef>
                <a:spcPts val="0"/>
              </a:spcBef>
              <a:spcAft>
                <a:spcPts val="0"/>
              </a:spcAft>
              <a:buNone/>
            </a:pPr>
            <a:endParaRPr sz="3591" b="0" i="0" u="none" strike="noStrike" cap="none">
              <a:solidFill>
                <a:schemeClr val="lt1"/>
              </a:solidFill>
              <a:latin typeface="Arial"/>
              <a:ea typeface="Arial"/>
              <a:cs typeface="Arial"/>
              <a:sym typeface="Arial"/>
            </a:endParaRPr>
          </a:p>
        </p:txBody>
      </p:sp>
      <p:pic>
        <p:nvPicPr>
          <p:cNvPr id="115" name="Google Shape;115;p34"/>
          <p:cNvPicPr preferRelativeResize="0"/>
          <p:nvPr/>
        </p:nvPicPr>
        <p:blipFill rotWithShape="1">
          <a:blip r:embed="rId2">
            <a:alphaModFix/>
          </a:blip>
          <a:srcRect/>
          <a:stretch/>
        </p:blipFill>
        <p:spPr>
          <a:xfrm>
            <a:off x="22383382" y="1487605"/>
            <a:ext cx="1087150" cy="1089846"/>
          </a:xfrm>
          <a:prstGeom prst="rect">
            <a:avLst/>
          </a:prstGeom>
          <a:noFill/>
          <a:ln>
            <a:noFill/>
          </a:ln>
        </p:spPr>
      </p:pic>
      <p:sp>
        <p:nvSpPr>
          <p:cNvPr id="116" name="Google Shape;116;p34"/>
          <p:cNvSpPr txBox="1">
            <a:spLocks noGrp="1"/>
          </p:cNvSpPr>
          <p:nvPr>
            <p:ph type="body" idx="1"/>
          </p:nvPr>
        </p:nvSpPr>
        <p:spPr>
          <a:xfrm>
            <a:off x="7059155" y="3985145"/>
            <a:ext cx="16411378" cy="7233314"/>
          </a:xfrm>
          <a:prstGeom prst="rect">
            <a:avLst/>
          </a:prstGeom>
          <a:solidFill>
            <a:schemeClr val="lt1"/>
          </a:solidFill>
          <a:ln>
            <a:noFill/>
          </a:ln>
        </p:spPr>
        <p:txBody>
          <a:bodyPr spcFirstLastPara="1" wrap="square" lIns="360000" tIns="360000" rIns="360000" bIns="360000" anchor="ctr" anchorCtr="0">
            <a:noAutofit/>
          </a:bodyPr>
          <a:lstStyle>
            <a:lvl1pPr marL="912160" lvl="0" indent="-456080" algn="l">
              <a:lnSpc>
                <a:spcPct val="100000"/>
              </a:lnSpc>
              <a:spcBef>
                <a:spcPts val="0"/>
              </a:spcBef>
              <a:spcAft>
                <a:spcPts val="0"/>
              </a:spcAft>
              <a:buSzPts val="2400"/>
              <a:buFont typeface="Arial"/>
              <a:buNone/>
              <a:defRPr i="1">
                <a:solidFill>
                  <a:schemeClr val="dk2"/>
                </a:solidFill>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7814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117"/>
        <p:cNvGrpSpPr/>
        <p:nvPr/>
      </p:nvGrpSpPr>
      <p:grpSpPr>
        <a:xfrm>
          <a:off x="0" y="0"/>
          <a:ext cx="0" cy="0"/>
          <a:chOff x="0" y="0"/>
          <a:chExt cx="0" cy="0"/>
        </a:xfrm>
      </p:grpSpPr>
      <p:sp>
        <p:nvSpPr>
          <p:cNvPr id="118" name="Google Shape;118;p35"/>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119" name="Google Shape;119;p35"/>
          <p:cNvCxnSpPr/>
          <p:nvPr/>
        </p:nvCxnSpPr>
        <p:spPr>
          <a:xfrm flipH="1">
            <a:off x="1672252" y="1"/>
            <a:ext cx="2" cy="2552714"/>
          </a:xfrm>
          <a:prstGeom prst="straightConnector1">
            <a:avLst/>
          </a:prstGeom>
          <a:noFill/>
          <a:ln w="28575" cap="flat" cmpd="sng">
            <a:solidFill>
              <a:schemeClr val="accent5"/>
            </a:solidFill>
            <a:prstDash val="solid"/>
            <a:miter lim="800000"/>
            <a:headEnd type="none" w="sm" len="sm"/>
            <a:tailEnd type="none" w="sm" len="sm"/>
          </a:ln>
        </p:spPr>
      </p:cxnSp>
      <p:sp>
        <p:nvSpPr>
          <p:cNvPr id="120" name="Google Shape;120;p35"/>
          <p:cNvSpPr txBox="1">
            <a:spLocks noGrp="1"/>
          </p:cNvSpPr>
          <p:nvPr>
            <p:ph type="title"/>
          </p:nvPr>
        </p:nvSpPr>
        <p:spPr>
          <a:xfrm>
            <a:off x="1936641" y="965721"/>
            <a:ext cx="20979170" cy="156471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5"/>
          <p:cNvSpPr>
            <a:spLocks noGrp="1"/>
          </p:cNvSpPr>
          <p:nvPr>
            <p:ph type="pic" idx="2"/>
          </p:nvPr>
        </p:nvSpPr>
        <p:spPr>
          <a:xfrm>
            <a:off x="1936642" y="4569335"/>
            <a:ext cx="6267781" cy="4181474"/>
          </a:xfrm>
          <a:prstGeom prst="rect">
            <a:avLst/>
          </a:prstGeom>
          <a:solidFill>
            <a:schemeClr val="lt2"/>
          </a:solidFill>
          <a:ln>
            <a:noFill/>
          </a:ln>
        </p:spPr>
      </p:sp>
      <p:sp>
        <p:nvSpPr>
          <p:cNvPr id="122" name="Google Shape;122;p35"/>
          <p:cNvSpPr>
            <a:spLocks noGrp="1"/>
          </p:cNvSpPr>
          <p:nvPr>
            <p:ph type="pic" idx="3"/>
          </p:nvPr>
        </p:nvSpPr>
        <p:spPr>
          <a:xfrm>
            <a:off x="15763807" y="4569337"/>
            <a:ext cx="6267781" cy="4181474"/>
          </a:xfrm>
          <a:prstGeom prst="rect">
            <a:avLst/>
          </a:prstGeom>
          <a:solidFill>
            <a:schemeClr val="lt2"/>
          </a:solidFill>
          <a:ln>
            <a:noFill/>
          </a:ln>
        </p:spPr>
      </p:sp>
      <p:sp>
        <p:nvSpPr>
          <p:cNvPr id="123" name="Google Shape;123;p35"/>
          <p:cNvSpPr>
            <a:spLocks noGrp="1"/>
          </p:cNvSpPr>
          <p:nvPr>
            <p:ph type="pic" idx="4"/>
          </p:nvPr>
        </p:nvSpPr>
        <p:spPr>
          <a:xfrm>
            <a:off x="8850224" y="4569335"/>
            <a:ext cx="6267781" cy="4181474"/>
          </a:xfrm>
          <a:prstGeom prst="rect">
            <a:avLst/>
          </a:prstGeom>
          <a:solidFill>
            <a:schemeClr val="lt2"/>
          </a:solidFill>
          <a:ln>
            <a:noFill/>
          </a:ln>
        </p:spPr>
      </p:sp>
      <p:sp>
        <p:nvSpPr>
          <p:cNvPr id="124" name="Google Shape;124;p35"/>
          <p:cNvSpPr txBox="1">
            <a:spLocks noGrp="1"/>
          </p:cNvSpPr>
          <p:nvPr>
            <p:ph type="body" idx="1"/>
          </p:nvPr>
        </p:nvSpPr>
        <p:spPr>
          <a:xfrm>
            <a:off x="2407577" y="8077369"/>
            <a:ext cx="5325907" cy="3048470"/>
          </a:xfrm>
          <a:prstGeom prst="rect">
            <a:avLst/>
          </a:prstGeom>
          <a:solidFill>
            <a:schemeClr val="lt1"/>
          </a:solidFill>
          <a:ln>
            <a:noFill/>
          </a:ln>
        </p:spPr>
        <p:txBody>
          <a:bodyPr spcFirstLastPara="1" wrap="square" lIns="91425" tIns="90000" rIns="91425" bIns="45700" anchor="t" anchorCtr="0">
            <a:noAutofit/>
          </a:bodyPr>
          <a:lstStyle>
            <a:lvl1pPr marL="912160" lvl="0" indent="-456080" algn="ctr">
              <a:lnSpc>
                <a:spcPct val="100000"/>
              </a:lnSpc>
              <a:spcBef>
                <a:spcPts val="0"/>
              </a:spcBef>
              <a:spcAft>
                <a:spcPts val="0"/>
              </a:spcAft>
              <a:buSzPts val="2000"/>
              <a:buNone/>
              <a:defRPr sz="3990"/>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125" name="Google Shape;125;p35"/>
          <p:cNvSpPr txBox="1">
            <a:spLocks noGrp="1"/>
          </p:cNvSpPr>
          <p:nvPr>
            <p:ph type="body" idx="5"/>
          </p:nvPr>
        </p:nvSpPr>
        <p:spPr>
          <a:xfrm>
            <a:off x="9321161" y="8083889"/>
            <a:ext cx="5325907" cy="3048470"/>
          </a:xfrm>
          <a:prstGeom prst="rect">
            <a:avLst/>
          </a:prstGeom>
          <a:solidFill>
            <a:schemeClr val="lt1"/>
          </a:solidFill>
          <a:ln>
            <a:noFill/>
          </a:ln>
        </p:spPr>
        <p:txBody>
          <a:bodyPr spcFirstLastPara="1" wrap="square" lIns="91425" tIns="90000" rIns="91425" bIns="45700" anchor="t" anchorCtr="0">
            <a:noAutofit/>
          </a:bodyPr>
          <a:lstStyle>
            <a:lvl1pPr marL="912160" lvl="0" indent="-456080" algn="ctr">
              <a:lnSpc>
                <a:spcPct val="100000"/>
              </a:lnSpc>
              <a:spcBef>
                <a:spcPts val="0"/>
              </a:spcBef>
              <a:spcAft>
                <a:spcPts val="0"/>
              </a:spcAft>
              <a:buSzPts val="2000"/>
              <a:buNone/>
              <a:defRPr sz="3990"/>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126" name="Google Shape;126;p35"/>
          <p:cNvSpPr txBox="1">
            <a:spLocks noGrp="1"/>
          </p:cNvSpPr>
          <p:nvPr>
            <p:ph type="body" idx="6"/>
          </p:nvPr>
        </p:nvSpPr>
        <p:spPr>
          <a:xfrm>
            <a:off x="16234742" y="8074875"/>
            <a:ext cx="5325907" cy="3048470"/>
          </a:xfrm>
          <a:prstGeom prst="rect">
            <a:avLst/>
          </a:prstGeom>
          <a:solidFill>
            <a:schemeClr val="lt1"/>
          </a:solidFill>
          <a:ln>
            <a:noFill/>
          </a:ln>
        </p:spPr>
        <p:txBody>
          <a:bodyPr spcFirstLastPara="1" wrap="square" lIns="91425" tIns="90000" rIns="91425" bIns="45700" anchor="t" anchorCtr="0">
            <a:noAutofit/>
          </a:bodyPr>
          <a:lstStyle>
            <a:lvl1pPr marL="912160" lvl="0" indent="-456080" algn="ctr">
              <a:lnSpc>
                <a:spcPct val="100000"/>
              </a:lnSpc>
              <a:spcBef>
                <a:spcPts val="0"/>
              </a:spcBef>
              <a:spcAft>
                <a:spcPts val="0"/>
              </a:spcAft>
              <a:buSzPts val="2000"/>
              <a:buNone/>
              <a:defRPr sz="3990"/>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2299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127"/>
        <p:cNvGrpSpPr/>
        <p:nvPr/>
      </p:nvGrpSpPr>
      <p:grpSpPr>
        <a:xfrm>
          <a:off x="0" y="0"/>
          <a:ext cx="0" cy="0"/>
          <a:chOff x="0" y="0"/>
          <a:chExt cx="0" cy="0"/>
        </a:xfrm>
      </p:grpSpPr>
      <p:sp>
        <p:nvSpPr>
          <p:cNvPr id="128" name="Google Shape;128;p36"/>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129" name="Google Shape;129;p36"/>
          <p:cNvCxnSpPr/>
          <p:nvPr/>
        </p:nvCxnSpPr>
        <p:spPr>
          <a:xfrm flipH="1">
            <a:off x="1672252" y="1"/>
            <a:ext cx="2" cy="2552714"/>
          </a:xfrm>
          <a:prstGeom prst="straightConnector1">
            <a:avLst/>
          </a:prstGeom>
          <a:noFill/>
          <a:ln w="28575" cap="flat" cmpd="sng">
            <a:solidFill>
              <a:schemeClr val="accent5"/>
            </a:solidFill>
            <a:prstDash val="solid"/>
            <a:miter lim="800000"/>
            <a:headEnd type="none" w="sm" len="sm"/>
            <a:tailEnd type="none" w="sm" len="sm"/>
          </a:ln>
        </p:spPr>
      </p:cxnSp>
      <p:sp>
        <p:nvSpPr>
          <p:cNvPr id="130" name="Google Shape;130;p36"/>
          <p:cNvSpPr txBox="1">
            <a:spLocks noGrp="1"/>
          </p:cNvSpPr>
          <p:nvPr>
            <p:ph type="title"/>
          </p:nvPr>
        </p:nvSpPr>
        <p:spPr>
          <a:xfrm>
            <a:off x="1936641" y="965721"/>
            <a:ext cx="20979170" cy="156471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6"/>
          <p:cNvSpPr>
            <a:spLocks noGrp="1"/>
          </p:cNvSpPr>
          <p:nvPr>
            <p:ph type="pic" idx="2"/>
          </p:nvPr>
        </p:nvSpPr>
        <p:spPr>
          <a:xfrm>
            <a:off x="7409363" y="4319914"/>
            <a:ext cx="4911002" cy="3276316"/>
          </a:xfrm>
          <a:prstGeom prst="rect">
            <a:avLst/>
          </a:prstGeom>
          <a:solidFill>
            <a:schemeClr val="lt2"/>
          </a:solidFill>
          <a:ln>
            <a:noFill/>
          </a:ln>
        </p:spPr>
      </p:sp>
      <p:sp>
        <p:nvSpPr>
          <p:cNvPr id="132" name="Google Shape;132;p36"/>
          <p:cNvSpPr>
            <a:spLocks noGrp="1"/>
          </p:cNvSpPr>
          <p:nvPr>
            <p:ph type="pic" idx="3"/>
          </p:nvPr>
        </p:nvSpPr>
        <p:spPr>
          <a:xfrm>
            <a:off x="7409361" y="7937762"/>
            <a:ext cx="4911002" cy="3276316"/>
          </a:xfrm>
          <a:prstGeom prst="rect">
            <a:avLst/>
          </a:prstGeom>
          <a:solidFill>
            <a:schemeClr val="lt2"/>
          </a:solidFill>
          <a:ln>
            <a:noFill/>
          </a:ln>
        </p:spPr>
      </p:sp>
      <p:sp>
        <p:nvSpPr>
          <p:cNvPr id="133" name="Google Shape;133;p36"/>
          <p:cNvSpPr>
            <a:spLocks noGrp="1"/>
          </p:cNvSpPr>
          <p:nvPr>
            <p:ph type="pic" idx="4"/>
          </p:nvPr>
        </p:nvSpPr>
        <p:spPr>
          <a:xfrm>
            <a:off x="12617802" y="4319913"/>
            <a:ext cx="4911006" cy="3276318"/>
          </a:xfrm>
          <a:prstGeom prst="rect">
            <a:avLst/>
          </a:prstGeom>
          <a:solidFill>
            <a:schemeClr val="lt2"/>
          </a:solidFill>
          <a:ln>
            <a:noFill/>
          </a:ln>
        </p:spPr>
      </p:sp>
      <p:sp>
        <p:nvSpPr>
          <p:cNvPr id="134" name="Google Shape;134;p36"/>
          <p:cNvSpPr txBox="1">
            <a:spLocks noGrp="1"/>
          </p:cNvSpPr>
          <p:nvPr>
            <p:ph type="body" idx="1"/>
          </p:nvPr>
        </p:nvSpPr>
        <p:spPr>
          <a:xfrm>
            <a:off x="17826243" y="7937760"/>
            <a:ext cx="5027531" cy="3276316"/>
          </a:xfrm>
          <a:prstGeom prst="rect">
            <a:avLst/>
          </a:prstGeom>
          <a:noFill/>
          <a:ln>
            <a:noFill/>
          </a:ln>
        </p:spPr>
        <p:txBody>
          <a:bodyPr spcFirstLastPara="1" wrap="square" lIns="91425" tIns="90000" rIns="91425" bIns="45700" anchor="t" anchorCtr="0">
            <a:noAutofit/>
          </a:bodyPr>
          <a:lstStyle>
            <a:lvl1pPr marL="912160" lvl="0" indent="-456080" algn="l">
              <a:lnSpc>
                <a:spcPct val="100000"/>
              </a:lnSpc>
              <a:spcBef>
                <a:spcPts val="0"/>
              </a:spcBef>
              <a:spcAft>
                <a:spcPts val="0"/>
              </a:spcAft>
              <a:buSzPts val="2000"/>
              <a:buNone/>
              <a:defRPr sz="3990"/>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135" name="Google Shape;135;p36"/>
          <p:cNvSpPr txBox="1">
            <a:spLocks noGrp="1"/>
          </p:cNvSpPr>
          <p:nvPr>
            <p:ph type="body" idx="5"/>
          </p:nvPr>
        </p:nvSpPr>
        <p:spPr>
          <a:xfrm>
            <a:off x="2062120" y="4319915"/>
            <a:ext cx="5027531" cy="3276318"/>
          </a:xfrm>
          <a:prstGeom prst="rect">
            <a:avLst/>
          </a:prstGeom>
          <a:noFill/>
          <a:ln>
            <a:noFill/>
          </a:ln>
        </p:spPr>
        <p:txBody>
          <a:bodyPr spcFirstLastPara="1" wrap="square" lIns="91425" tIns="90000" rIns="91425" bIns="45700" anchor="t" anchorCtr="0">
            <a:noAutofit/>
          </a:bodyPr>
          <a:lstStyle>
            <a:lvl1pPr marL="912160" lvl="0" indent="-456080" algn="r">
              <a:lnSpc>
                <a:spcPct val="100000"/>
              </a:lnSpc>
              <a:spcBef>
                <a:spcPts val="0"/>
              </a:spcBef>
              <a:spcAft>
                <a:spcPts val="0"/>
              </a:spcAft>
              <a:buSzPts val="2000"/>
              <a:buNone/>
              <a:defRPr sz="3990"/>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136" name="Google Shape;136;p36"/>
          <p:cNvSpPr>
            <a:spLocks noGrp="1"/>
          </p:cNvSpPr>
          <p:nvPr>
            <p:ph type="pic" idx="6"/>
          </p:nvPr>
        </p:nvSpPr>
        <p:spPr>
          <a:xfrm>
            <a:off x="12617806" y="7937760"/>
            <a:ext cx="4911002" cy="3276316"/>
          </a:xfrm>
          <a:prstGeom prst="rect">
            <a:avLst/>
          </a:prstGeom>
          <a:solidFill>
            <a:schemeClr val="lt2"/>
          </a:solidFill>
          <a:ln>
            <a:noFill/>
          </a:ln>
        </p:spPr>
      </p:sp>
      <p:sp>
        <p:nvSpPr>
          <p:cNvPr id="137" name="Google Shape;137;p36"/>
          <p:cNvSpPr txBox="1">
            <a:spLocks noGrp="1"/>
          </p:cNvSpPr>
          <p:nvPr>
            <p:ph type="body" idx="7"/>
          </p:nvPr>
        </p:nvSpPr>
        <p:spPr>
          <a:xfrm>
            <a:off x="2062120" y="7937762"/>
            <a:ext cx="5027531" cy="3276316"/>
          </a:xfrm>
          <a:prstGeom prst="rect">
            <a:avLst/>
          </a:prstGeom>
          <a:noFill/>
          <a:ln>
            <a:noFill/>
          </a:ln>
        </p:spPr>
        <p:txBody>
          <a:bodyPr spcFirstLastPara="1" wrap="square" lIns="91425" tIns="90000" rIns="91425" bIns="45700" anchor="t" anchorCtr="0">
            <a:noAutofit/>
          </a:bodyPr>
          <a:lstStyle>
            <a:lvl1pPr marL="912160" lvl="0" indent="-456080" algn="r">
              <a:lnSpc>
                <a:spcPct val="100000"/>
              </a:lnSpc>
              <a:spcBef>
                <a:spcPts val="0"/>
              </a:spcBef>
              <a:spcAft>
                <a:spcPts val="0"/>
              </a:spcAft>
              <a:buSzPts val="2000"/>
              <a:buNone/>
              <a:defRPr sz="3990"/>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138" name="Google Shape;138;p36"/>
          <p:cNvSpPr txBox="1">
            <a:spLocks noGrp="1"/>
          </p:cNvSpPr>
          <p:nvPr>
            <p:ph type="body" idx="8"/>
          </p:nvPr>
        </p:nvSpPr>
        <p:spPr>
          <a:xfrm>
            <a:off x="17888280" y="4319913"/>
            <a:ext cx="5027531" cy="3276318"/>
          </a:xfrm>
          <a:prstGeom prst="rect">
            <a:avLst/>
          </a:prstGeom>
          <a:noFill/>
          <a:ln>
            <a:noFill/>
          </a:ln>
        </p:spPr>
        <p:txBody>
          <a:bodyPr spcFirstLastPara="1" wrap="square" lIns="91425" tIns="90000" rIns="91425" bIns="45700" anchor="t" anchorCtr="0">
            <a:noAutofit/>
          </a:bodyPr>
          <a:lstStyle>
            <a:lvl1pPr marL="912160" lvl="0" indent="-456080" algn="l">
              <a:lnSpc>
                <a:spcPct val="100000"/>
              </a:lnSpc>
              <a:spcBef>
                <a:spcPts val="0"/>
              </a:spcBef>
              <a:spcAft>
                <a:spcPts val="0"/>
              </a:spcAft>
              <a:buSzPts val="2000"/>
              <a:buNone/>
              <a:defRPr sz="3990"/>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44411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sp>
        <p:nvSpPr>
          <p:cNvPr id="140" name="Google Shape;140;p37"/>
          <p:cNvSpPr>
            <a:spLocks noGrp="1"/>
          </p:cNvSpPr>
          <p:nvPr>
            <p:ph type="pic" idx="2"/>
          </p:nvPr>
        </p:nvSpPr>
        <p:spPr>
          <a:xfrm>
            <a:off x="0" y="0"/>
            <a:ext cx="24323675" cy="6858000"/>
          </a:xfrm>
          <a:prstGeom prst="rect">
            <a:avLst/>
          </a:prstGeom>
          <a:solidFill>
            <a:schemeClr val="lt2"/>
          </a:solidFill>
          <a:ln>
            <a:noFill/>
          </a:ln>
        </p:spPr>
      </p:sp>
      <p:sp>
        <p:nvSpPr>
          <p:cNvPr id="141" name="Google Shape;141;p37"/>
          <p:cNvSpPr txBox="1">
            <a:spLocks noGrp="1"/>
          </p:cNvSpPr>
          <p:nvPr>
            <p:ph type="title"/>
          </p:nvPr>
        </p:nvSpPr>
        <p:spPr>
          <a:xfrm>
            <a:off x="1672253" y="5293287"/>
            <a:ext cx="20979170" cy="1564714"/>
          </a:xfrm>
          <a:prstGeom prst="rect">
            <a:avLst/>
          </a:prstGeom>
          <a:solidFill>
            <a:schemeClr val="lt1"/>
          </a:solid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7"/>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143" name="Google Shape;143;p37"/>
          <p:cNvSpPr txBox="1">
            <a:spLocks noGrp="1"/>
          </p:cNvSpPr>
          <p:nvPr>
            <p:ph type="body" idx="1"/>
          </p:nvPr>
        </p:nvSpPr>
        <p:spPr>
          <a:xfrm>
            <a:off x="1672253" y="7261227"/>
            <a:ext cx="20979170" cy="4070350"/>
          </a:xfrm>
          <a:prstGeom prst="rect">
            <a:avLst/>
          </a:prstGeom>
          <a:noFill/>
          <a:ln>
            <a:noFill/>
          </a:ln>
        </p:spPr>
        <p:txBody>
          <a:bodyPr spcFirstLastPara="1" wrap="square" lIns="91425" tIns="45700" rIns="91425" bIns="45700" anchor="t" anchorCtr="0">
            <a:noAutofit/>
          </a:bodyPr>
          <a:lstStyle>
            <a:lvl1pPr marL="912160" lvl="0" indent="-684120" algn="l">
              <a:lnSpc>
                <a:spcPct val="100000"/>
              </a:lnSpc>
              <a:spcBef>
                <a:spcPts val="0"/>
              </a:spcBef>
              <a:spcAft>
                <a:spcPts val="0"/>
              </a:spcAft>
              <a:buSzPts val="1800"/>
              <a:buChar char="•"/>
              <a:defRPr/>
            </a:lvl1pPr>
            <a:lvl2pPr marL="1824319" lvl="1" indent="-684120" algn="l">
              <a:lnSpc>
                <a:spcPct val="100000"/>
              </a:lnSpc>
              <a:spcBef>
                <a:spcPts val="3591"/>
              </a:spcBef>
              <a:spcAft>
                <a:spcPts val="0"/>
              </a:spcAft>
              <a:buSzPts val="1800"/>
              <a:buChar char="•"/>
              <a:defRPr/>
            </a:lvl2pPr>
            <a:lvl3pPr marL="2736479" lvl="2" indent="-684120" algn="l">
              <a:lnSpc>
                <a:spcPct val="100000"/>
              </a:lnSpc>
              <a:spcBef>
                <a:spcPts val="3591"/>
              </a:spcBef>
              <a:spcAft>
                <a:spcPts val="0"/>
              </a:spcAft>
              <a:buSzPts val="1800"/>
              <a:buChar char="•"/>
              <a:defRPr/>
            </a:lvl3pPr>
            <a:lvl4pPr marL="3648639" lvl="3" indent="-684120" algn="l">
              <a:lnSpc>
                <a:spcPct val="100000"/>
              </a:lnSpc>
              <a:spcBef>
                <a:spcPts val="3591"/>
              </a:spcBef>
              <a:spcAft>
                <a:spcPts val="0"/>
              </a:spcAft>
              <a:buSzPts val="1800"/>
              <a:buChar char="•"/>
              <a:defRPr/>
            </a:lvl4pPr>
            <a:lvl5pPr marL="4560799" lvl="4" indent="-684120" algn="l">
              <a:lnSpc>
                <a:spcPct val="100000"/>
              </a:lnSpc>
              <a:spcBef>
                <a:spcPts val="3591"/>
              </a:spcBef>
              <a:spcAft>
                <a:spcPts val="0"/>
              </a:spcAft>
              <a:buSzPts val="18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08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175099">
            <a:off x="1240607" y="1817616"/>
            <a:ext cx="27532747" cy="19464427"/>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7952" y="-10873904"/>
            <a:ext cx="27532747" cy="19464427"/>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00125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
        <p:nvSpPr>
          <p:cNvPr id="17" name="Rectangle 16"/>
          <p:cNvSpPr/>
          <p:nvPr userDrawn="1"/>
        </p:nvSpPr>
        <p:spPr>
          <a:xfrm>
            <a:off x="2654994" y="12203001"/>
            <a:ext cx="1684421" cy="1184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userDrawn="1"/>
        </p:nvSpPr>
        <p:spPr>
          <a:xfrm>
            <a:off x="2953037" y="12472082"/>
            <a:ext cx="1228298" cy="646331"/>
          </a:xfrm>
          <a:prstGeom prst="rect">
            <a:avLst/>
          </a:prstGeom>
          <a:noFill/>
        </p:spPr>
        <p:txBody>
          <a:bodyPr wrap="square" rtlCol="0">
            <a:spAutoFit/>
          </a:bodyPr>
          <a:lstStyle/>
          <a:p>
            <a:r>
              <a:rPr lang="en-IE" dirty="0">
                <a:solidFill>
                  <a:srgbClr val="FF0000"/>
                </a:solidFill>
                <a:latin typeface="Noto Sans" panose="020B0502040504020204" pitchFamily="34" charset="0"/>
                <a:ea typeface="Noto Sans" panose="020B0502040504020204" pitchFamily="34" charset="0"/>
                <a:cs typeface="Noto Sans" panose="020B0502040504020204" pitchFamily="34" charset="0"/>
              </a:rPr>
              <a:t>Partner logo-flag</a:t>
            </a:r>
            <a:endParaRPr lang="en-GB"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604956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38"/>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5470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21"/>
          <p:cNvSpPr txBox="1">
            <a:spLocks noGrp="1"/>
          </p:cNvSpPr>
          <p:nvPr>
            <p:ph type="body" idx="1"/>
          </p:nvPr>
        </p:nvSpPr>
        <p:spPr>
          <a:xfrm>
            <a:off x="1672251" y="3651250"/>
            <a:ext cx="21757438" cy="7763808"/>
          </a:xfrm>
          <a:prstGeom prst="rect">
            <a:avLst/>
          </a:prstGeom>
          <a:noFill/>
          <a:ln>
            <a:noFill/>
          </a:ln>
        </p:spPr>
        <p:txBody>
          <a:bodyPr spcFirstLastPara="1" wrap="square" lIns="91425" tIns="45700" rIns="91425" bIns="45700" anchor="t" anchorCtr="0">
            <a:noAutofit/>
          </a:bodyPr>
          <a:lstStyle>
            <a:lvl1pPr marL="912160" lvl="0" indent="-760133" algn="l">
              <a:lnSpc>
                <a:spcPct val="100000"/>
              </a:lnSpc>
              <a:spcBef>
                <a:spcPts val="0"/>
              </a:spcBef>
              <a:spcAft>
                <a:spcPts val="0"/>
              </a:spcAft>
              <a:buSzPts val="2400"/>
              <a:buChar char="•"/>
              <a:defRPr/>
            </a:lvl1pPr>
            <a:lvl2pPr marL="1824319" lvl="1" indent="-709458" algn="l">
              <a:lnSpc>
                <a:spcPct val="100000"/>
              </a:lnSpc>
              <a:spcBef>
                <a:spcPts val="3591"/>
              </a:spcBef>
              <a:spcAft>
                <a:spcPts val="0"/>
              </a:spcAft>
              <a:buSzPts val="2000"/>
              <a:buChar char="•"/>
              <a:defRPr/>
            </a:lvl2pPr>
            <a:lvl3pPr marL="2736479" lvl="2" indent="-684120" algn="l">
              <a:lnSpc>
                <a:spcPct val="100000"/>
              </a:lnSpc>
              <a:spcBef>
                <a:spcPts val="3591"/>
              </a:spcBef>
              <a:spcAft>
                <a:spcPts val="0"/>
              </a:spcAft>
              <a:buSzPts val="1800"/>
              <a:buChar char="•"/>
              <a:defRPr/>
            </a:lvl3pPr>
            <a:lvl4pPr marL="3648639" lvl="3" indent="-658782" algn="l">
              <a:lnSpc>
                <a:spcPct val="100000"/>
              </a:lnSpc>
              <a:spcBef>
                <a:spcPts val="3591"/>
              </a:spcBef>
              <a:spcAft>
                <a:spcPts val="0"/>
              </a:spcAft>
              <a:buSzPts val="1600"/>
              <a:buChar char="•"/>
              <a:defRPr/>
            </a:lvl4pPr>
            <a:lvl5pPr marL="4560799" lvl="4" indent="-658782" algn="l">
              <a:lnSpc>
                <a:spcPct val="100000"/>
              </a:lnSpc>
              <a:spcBef>
                <a:spcPts val="3591"/>
              </a:spcBef>
              <a:spcAft>
                <a:spcPts val="0"/>
              </a:spcAft>
              <a:buSzPts val="1600"/>
              <a:buChar char="•"/>
              <a:defRPr/>
            </a:lvl5pPr>
            <a:lvl6pPr marL="5472958" lvl="5" indent="-684120" algn="l">
              <a:lnSpc>
                <a:spcPct val="90000"/>
              </a:lnSpc>
              <a:spcBef>
                <a:spcPts val="3591"/>
              </a:spcBef>
              <a:spcAft>
                <a:spcPts val="0"/>
              </a:spcAft>
              <a:buClr>
                <a:schemeClr val="dk1"/>
              </a:buClr>
              <a:buSzPts val="1800"/>
              <a:buChar char="•"/>
              <a:defRPr/>
            </a:lvl6pPr>
            <a:lvl7pPr marL="6385118" lvl="6" indent="-684120" algn="l">
              <a:lnSpc>
                <a:spcPct val="90000"/>
              </a:lnSpc>
              <a:spcBef>
                <a:spcPts val="998"/>
              </a:spcBef>
              <a:spcAft>
                <a:spcPts val="0"/>
              </a:spcAft>
              <a:buClr>
                <a:schemeClr val="dk1"/>
              </a:buClr>
              <a:buSzPts val="1800"/>
              <a:buChar char="•"/>
              <a:defRPr/>
            </a:lvl7pPr>
            <a:lvl8pPr marL="7297278" lvl="7" indent="-684120" algn="l">
              <a:lnSpc>
                <a:spcPct val="90000"/>
              </a:lnSpc>
              <a:spcBef>
                <a:spcPts val="998"/>
              </a:spcBef>
              <a:spcAft>
                <a:spcPts val="0"/>
              </a:spcAft>
              <a:buClr>
                <a:schemeClr val="dk1"/>
              </a:buClr>
              <a:buSzPts val="1800"/>
              <a:buChar char="•"/>
              <a:defRPr/>
            </a:lvl8pPr>
            <a:lvl9pPr marL="8209437" lvl="8" indent="-684120" algn="l">
              <a:lnSpc>
                <a:spcPct val="90000"/>
              </a:lnSpc>
              <a:spcBef>
                <a:spcPts val="998"/>
              </a:spcBef>
              <a:spcAft>
                <a:spcPts val="0"/>
              </a:spcAft>
              <a:buClr>
                <a:schemeClr val="dk1"/>
              </a:buClr>
              <a:buSzPts val="1800"/>
              <a:buChar char="•"/>
              <a:defRPr/>
            </a:lvl9pPr>
          </a:lstStyle>
          <a:p>
            <a:endParaRPr/>
          </a:p>
        </p:txBody>
      </p:sp>
      <p:sp>
        <p:nvSpPr>
          <p:cNvPr id="26" name="Google Shape;26;p21"/>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defTabSz="1824319">
              <a:buClr>
                <a:srgbClr val="000000"/>
              </a:buClr>
            </a:pPr>
            <a:fld id="{00000000-1234-1234-1234-123412341234}" type="slidenum">
              <a:rPr lang="en-US" kern="0" smtClean="0"/>
              <a:pPr defTabSz="1824319">
                <a:buClr>
                  <a:srgbClr val="000000"/>
                </a:buClr>
              </a:pPr>
              <a:t>‹#›</a:t>
            </a:fld>
            <a:endParaRPr lang="en-US" kern="0"/>
          </a:p>
        </p:txBody>
      </p:sp>
      <p:cxnSp>
        <p:nvCxnSpPr>
          <p:cNvPr id="27" name="Google Shape;27;p21"/>
          <p:cNvCxnSpPr/>
          <p:nvPr/>
        </p:nvCxnSpPr>
        <p:spPr>
          <a:xfrm flipH="1">
            <a:off x="1672252" y="1"/>
            <a:ext cx="2" cy="2552714"/>
          </a:xfrm>
          <a:prstGeom prst="straightConnector1">
            <a:avLst/>
          </a:prstGeom>
          <a:noFill/>
          <a:ln w="28575" cap="flat" cmpd="sng">
            <a:solidFill>
              <a:schemeClr val="accent5"/>
            </a:solidFill>
            <a:prstDash val="solid"/>
            <a:miter lim="800000"/>
            <a:headEnd type="none" w="sm" len="sm"/>
            <a:tailEnd type="none" w="sm" len="sm"/>
          </a:ln>
        </p:spPr>
      </p:cxnSp>
      <p:sp>
        <p:nvSpPr>
          <p:cNvPr id="28" name="Google Shape;28;p21"/>
          <p:cNvSpPr txBox="1">
            <a:spLocks noGrp="1"/>
          </p:cNvSpPr>
          <p:nvPr>
            <p:ph type="title"/>
          </p:nvPr>
        </p:nvSpPr>
        <p:spPr>
          <a:xfrm>
            <a:off x="1936641" y="965721"/>
            <a:ext cx="20979170" cy="156471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68282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1"/>
            <a:ext cx="24323675" cy="2156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5" name="Rectangle 4"/>
          <p:cNvSpPr/>
          <p:nvPr userDrawn="1"/>
        </p:nvSpPr>
        <p:spPr>
          <a:xfrm>
            <a:off x="0" y="2156347"/>
            <a:ext cx="24323675" cy="11559654"/>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1203" y="516084"/>
            <a:ext cx="3311373" cy="2304920"/>
          </a:xfrm>
          <a:prstGeom prst="rect">
            <a:avLst/>
          </a:prstGeom>
        </p:spPr>
      </p:pic>
      <p:sp>
        <p:nvSpPr>
          <p:cNvPr id="6" name="Title 1"/>
          <p:cNvSpPr>
            <a:spLocks noGrp="1"/>
          </p:cNvSpPr>
          <p:nvPr>
            <p:ph type="ctrTitle"/>
          </p:nvPr>
        </p:nvSpPr>
        <p:spPr>
          <a:xfrm>
            <a:off x="2137399" y="3985145"/>
            <a:ext cx="20080646" cy="4299046"/>
          </a:xfrm>
        </p:spPr>
        <p:txBody>
          <a:bodyPr wrap="none" anchor="t">
            <a:noAutofit/>
          </a:bodyPr>
          <a:lstStyle>
            <a:lvl1pPr algn="l">
              <a:defRPr sz="11971"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1672253" y="3957851"/>
            <a:ext cx="0" cy="97581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1453910" y="13238328"/>
            <a:ext cx="1411318" cy="481188"/>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17" name="Subtitle 2"/>
          <p:cNvSpPr>
            <a:spLocks noGrp="1"/>
          </p:cNvSpPr>
          <p:nvPr>
            <p:ph type="subTitle" idx="1"/>
          </p:nvPr>
        </p:nvSpPr>
        <p:spPr>
          <a:xfrm>
            <a:off x="2137401" y="8836098"/>
            <a:ext cx="20080646" cy="1795508"/>
          </a:xfrm>
        </p:spPr>
        <p:txBody>
          <a:bodyPr>
            <a:noAutofit/>
          </a:bodyPr>
          <a:lstStyle>
            <a:lvl1pPr marL="0" indent="0" algn="l">
              <a:buNone/>
              <a:defRPr sz="5586" i="0">
                <a:solidFill>
                  <a:schemeClr val="accent5"/>
                </a:solidFill>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GB" dirty="0"/>
          </a:p>
        </p:txBody>
      </p:sp>
      <p:sp>
        <p:nvSpPr>
          <p:cNvPr id="19" name="Text Placeholder 18"/>
          <p:cNvSpPr>
            <a:spLocks noGrp="1"/>
          </p:cNvSpPr>
          <p:nvPr>
            <p:ph type="body" sz="quarter" idx="13"/>
          </p:nvPr>
        </p:nvSpPr>
        <p:spPr>
          <a:xfrm>
            <a:off x="12161838" y="11115806"/>
            <a:ext cx="10055687" cy="1057996"/>
          </a:xfrm>
        </p:spPr>
        <p:txBody>
          <a:bodyPr>
            <a:noAutofit/>
          </a:bodyPr>
          <a:lstStyle>
            <a:lvl1pPr marL="0" indent="0" algn="r">
              <a:buFontTx/>
              <a:buNone/>
              <a:defRPr sz="4389" i="1">
                <a:solidFill>
                  <a:schemeClr val="bg1"/>
                </a:solidFill>
              </a:defRPr>
            </a:lvl1pPr>
          </a:lstStyle>
          <a:p>
            <a:pPr lvl="0"/>
            <a:r>
              <a:rPr lang="en-US"/>
              <a:t>Edit Master text styles</a:t>
            </a:r>
          </a:p>
        </p:txBody>
      </p:sp>
    </p:spTree>
    <p:extLst>
      <p:ext uri="{BB962C8B-B14F-4D97-AF65-F5344CB8AC3E}">
        <p14:creationId xmlns:p14="http://schemas.microsoft.com/office/powerpoint/2010/main" val="3090964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00577"/>
            <a:ext cx="24323675" cy="10036690"/>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1"/>
            <a:ext cx="24323675" cy="2156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5" name="Rectangle 4"/>
          <p:cNvSpPr/>
          <p:nvPr userDrawn="1"/>
        </p:nvSpPr>
        <p:spPr>
          <a:xfrm>
            <a:off x="0" y="2156348"/>
            <a:ext cx="24323675" cy="57816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1203" y="516084"/>
            <a:ext cx="3311373" cy="2304920"/>
          </a:xfrm>
          <a:prstGeom prst="rect">
            <a:avLst/>
          </a:prstGeom>
        </p:spPr>
      </p:pic>
      <p:sp>
        <p:nvSpPr>
          <p:cNvPr id="6" name="Title 1"/>
          <p:cNvSpPr>
            <a:spLocks noGrp="1"/>
          </p:cNvSpPr>
          <p:nvPr>
            <p:ph type="ctrTitle"/>
          </p:nvPr>
        </p:nvSpPr>
        <p:spPr>
          <a:xfrm>
            <a:off x="2137399" y="3985145"/>
            <a:ext cx="20080646" cy="1745294"/>
          </a:xfrm>
        </p:spPr>
        <p:txBody>
          <a:bodyPr anchor="t">
            <a:normAutofit/>
          </a:bodyPr>
          <a:lstStyle>
            <a:lvl1pPr algn="l">
              <a:defRPr sz="11971"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1672253" y="3957851"/>
            <a:ext cx="0" cy="97581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1453910" y="13238328"/>
            <a:ext cx="1411318" cy="481188"/>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17" name="Subtitle 2"/>
          <p:cNvSpPr>
            <a:spLocks noGrp="1"/>
          </p:cNvSpPr>
          <p:nvPr>
            <p:ph type="subTitle" idx="1"/>
          </p:nvPr>
        </p:nvSpPr>
        <p:spPr>
          <a:xfrm>
            <a:off x="2137401" y="6134936"/>
            <a:ext cx="20080646" cy="1795508"/>
          </a:xfrm>
        </p:spPr>
        <p:txBody>
          <a:bodyPr>
            <a:noAutofit/>
          </a:bodyPr>
          <a:lstStyle>
            <a:lvl1pPr marL="0" indent="0" algn="l">
              <a:buNone/>
              <a:defRPr sz="5586" i="0">
                <a:solidFill>
                  <a:schemeClr val="accent5"/>
                </a:solidFill>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GB" dirty="0"/>
          </a:p>
        </p:txBody>
      </p:sp>
      <p:sp>
        <p:nvSpPr>
          <p:cNvPr id="19" name="Text Placeholder 18"/>
          <p:cNvSpPr>
            <a:spLocks noGrp="1"/>
          </p:cNvSpPr>
          <p:nvPr>
            <p:ph type="body" sz="quarter" idx="13"/>
          </p:nvPr>
        </p:nvSpPr>
        <p:spPr>
          <a:xfrm>
            <a:off x="12161838" y="11567070"/>
            <a:ext cx="10055687" cy="1057996"/>
          </a:xfrm>
        </p:spPr>
        <p:txBody>
          <a:bodyPr anchor="b" anchorCtr="0">
            <a:noAutofit/>
          </a:bodyPr>
          <a:lstStyle>
            <a:lvl1pPr marL="0" indent="0" algn="r">
              <a:buFontTx/>
              <a:buNone/>
              <a:defRPr sz="4389" i="1">
                <a:solidFill>
                  <a:schemeClr val="bg1"/>
                </a:solidFill>
              </a:defRPr>
            </a:lvl1pPr>
          </a:lstStyle>
          <a:p>
            <a:pPr lvl="0"/>
            <a:r>
              <a:rPr lang="en-US"/>
              <a:t>Edit Master text styles</a:t>
            </a:r>
          </a:p>
        </p:txBody>
      </p:sp>
    </p:spTree>
    <p:extLst>
      <p:ext uri="{BB962C8B-B14F-4D97-AF65-F5344CB8AC3E}">
        <p14:creationId xmlns:p14="http://schemas.microsoft.com/office/powerpoint/2010/main" val="3577463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04438"/>
            <a:ext cx="24323675" cy="12118388"/>
          </a:xfrm>
          <a:prstGeom prst="rect">
            <a:avLst/>
          </a:prstGeom>
        </p:spPr>
      </p:pic>
      <p:sp>
        <p:nvSpPr>
          <p:cNvPr id="14" name="Rectangle 13"/>
          <p:cNvSpPr/>
          <p:nvPr userDrawn="1"/>
        </p:nvSpPr>
        <p:spPr>
          <a:xfrm>
            <a:off x="10552" y="2156347"/>
            <a:ext cx="24334341" cy="11566478"/>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solidFill>
                <a:schemeClr val="accent4"/>
              </a:solidFill>
            </a:endParaRPr>
          </a:p>
        </p:txBody>
      </p:sp>
      <p:sp>
        <p:nvSpPr>
          <p:cNvPr id="2" name="Rectangle 1"/>
          <p:cNvSpPr/>
          <p:nvPr userDrawn="1"/>
        </p:nvSpPr>
        <p:spPr>
          <a:xfrm>
            <a:off x="0" y="1"/>
            <a:ext cx="24323675" cy="2156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6" name="Title 1"/>
          <p:cNvSpPr>
            <a:spLocks noGrp="1"/>
          </p:cNvSpPr>
          <p:nvPr>
            <p:ph type="ctrTitle"/>
          </p:nvPr>
        </p:nvSpPr>
        <p:spPr>
          <a:xfrm>
            <a:off x="2137399" y="3985145"/>
            <a:ext cx="20080646" cy="4299046"/>
          </a:xfrm>
        </p:spPr>
        <p:txBody>
          <a:bodyPr wrap="none" anchor="t">
            <a:noAutofit/>
          </a:bodyPr>
          <a:lstStyle>
            <a:lvl1pPr algn="l">
              <a:defRPr sz="11971"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1672253" y="3957851"/>
            <a:ext cx="0" cy="97581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1453910" y="13238328"/>
            <a:ext cx="1411318" cy="481188"/>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12" name="Subtitle 2"/>
          <p:cNvSpPr>
            <a:spLocks noGrp="1"/>
          </p:cNvSpPr>
          <p:nvPr>
            <p:ph type="subTitle" idx="1"/>
          </p:nvPr>
        </p:nvSpPr>
        <p:spPr>
          <a:xfrm>
            <a:off x="2137401" y="8836098"/>
            <a:ext cx="20080646" cy="1795508"/>
          </a:xfrm>
        </p:spPr>
        <p:txBody>
          <a:bodyPr wrap="none">
            <a:noAutofit/>
          </a:bodyPr>
          <a:lstStyle>
            <a:lvl1pPr marL="0" indent="0" algn="l">
              <a:buNone/>
              <a:defRPr sz="5586" i="0">
                <a:solidFill>
                  <a:schemeClr val="accent5"/>
                </a:solidFill>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1203" y="516084"/>
            <a:ext cx="3311373" cy="2304920"/>
          </a:xfrm>
          <a:prstGeom prst="rect">
            <a:avLst/>
          </a:prstGeom>
        </p:spPr>
      </p:pic>
      <p:sp>
        <p:nvSpPr>
          <p:cNvPr id="16" name="Text Placeholder 18"/>
          <p:cNvSpPr>
            <a:spLocks noGrp="1"/>
          </p:cNvSpPr>
          <p:nvPr>
            <p:ph type="body" sz="quarter" idx="13"/>
          </p:nvPr>
        </p:nvSpPr>
        <p:spPr>
          <a:xfrm>
            <a:off x="12161838" y="11115806"/>
            <a:ext cx="10055687" cy="1057996"/>
          </a:xfrm>
        </p:spPr>
        <p:txBody>
          <a:bodyPr wrap="none">
            <a:noAutofit/>
          </a:bodyPr>
          <a:lstStyle>
            <a:lvl1pPr marL="0" indent="0" algn="r">
              <a:buFontTx/>
              <a:buNone/>
              <a:defRPr sz="4389" i="1">
                <a:solidFill>
                  <a:schemeClr val="bg1"/>
                </a:solidFill>
              </a:defRPr>
            </a:lvl1pPr>
          </a:lstStyle>
          <a:p>
            <a:pPr lvl="0"/>
            <a:r>
              <a:rPr lang="en-US"/>
              <a:t>Edit Master text styles</a:t>
            </a:r>
          </a:p>
        </p:txBody>
      </p:sp>
    </p:spTree>
    <p:extLst>
      <p:ext uri="{BB962C8B-B14F-4D97-AF65-F5344CB8AC3E}">
        <p14:creationId xmlns:p14="http://schemas.microsoft.com/office/powerpoint/2010/main" val="2209142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24323675" cy="13716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2" name="Title 1"/>
          <p:cNvSpPr>
            <a:spLocks noGrp="1"/>
          </p:cNvSpPr>
          <p:nvPr>
            <p:ph type="ctrTitle"/>
          </p:nvPr>
        </p:nvSpPr>
        <p:spPr>
          <a:xfrm>
            <a:off x="2135083" y="2244726"/>
            <a:ext cx="21299252" cy="4775200"/>
          </a:xfrm>
        </p:spPr>
        <p:txBody>
          <a:bodyPr anchor="b">
            <a:noAutofit/>
          </a:bodyPr>
          <a:lstStyle>
            <a:lvl1pPr algn="l">
              <a:defRPr sz="11971">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2135083" y="7204076"/>
            <a:ext cx="21299252" cy="3311524"/>
          </a:xfrm>
        </p:spPr>
        <p:txBody>
          <a:bodyPr>
            <a:noAutofit/>
          </a:bodyPr>
          <a:lstStyle>
            <a:lvl1pPr marL="0" indent="0" algn="l">
              <a:buNone/>
              <a:defRPr sz="4788">
                <a:solidFill>
                  <a:schemeClr val="bg1"/>
                </a:solidFill>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1672253" y="0"/>
            <a:ext cx="0" cy="65918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005814" y="12090515"/>
            <a:ext cx="3428521" cy="902306"/>
          </a:xfrm>
          <a:prstGeom prst="rect">
            <a:avLst/>
          </a:prstGeom>
        </p:spPr>
      </p:pic>
    </p:spTree>
    <p:extLst>
      <p:ext uri="{BB962C8B-B14F-4D97-AF65-F5344CB8AC3E}">
        <p14:creationId xmlns:p14="http://schemas.microsoft.com/office/powerpoint/2010/main" val="3443376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24323675" cy="137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018058" y="12091730"/>
            <a:ext cx="3423908" cy="901092"/>
          </a:xfrm>
          <a:prstGeom prst="rect">
            <a:avLst/>
          </a:prstGeom>
        </p:spPr>
      </p:pic>
      <p:sp>
        <p:nvSpPr>
          <p:cNvPr id="11" name="Title 1"/>
          <p:cNvSpPr>
            <a:spLocks noGrp="1"/>
          </p:cNvSpPr>
          <p:nvPr>
            <p:ph type="ctrTitle"/>
          </p:nvPr>
        </p:nvSpPr>
        <p:spPr>
          <a:xfrm>
            <a:off x="2148698" y="2244726"/>
            <a:ext cx="20262341" cy="4775200"/>
          </a:xfrm>
        </p:spPr>
        <p:txBody>
          <a:bodyPr anchor="b">
            <a:noAutofit/>
          </a:bodyPr>
          <a:lstStyle>
            <a:lvl1pPr algn="l">
              <a:defRPr sz="11971">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1672253" y="0"/>
            <a:ext cx="0" cy="659186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35084" y="7204076"/>
            <a:ext cx="20262341" cy="3311524"/>
          </a:xfrm>
        </p:spPr>
        <p:txBody>
          <a:bodyPr>
            <a:noAutofit/>
          </a:bodyPr>
          <a:lstStyle>
            <a:lvl1pPr marL="0" indent="0" algn="l">
              <a:buNone/>
              <a:defRPr sz="4788">
                <a:solidFill>
                  <a:schemeClr val="tx1"/>
                </a:solidFill>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GB" dirty="0"/>
          </a:p>
        </p:txBody>
      </p:sp>
    </p:spTree>
    <p:extLst>
      <p:ext uri="{BB962C8B-B14F-4D97-AF65-F5344CB8AC3E}">
        <p14:creationId xmlns:p14="http://schemas.microsoft.com/office/powerpoint/2010/main" val="2757415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3"/>
            <a:ext cx="24323675" cy="6857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2148698" y="2244726"/>
            <a:ext cx="20262341" cy="2480696"/>
          </a:xfrm>
        </p:spPr>
        <p:txBody>
          <a:bodyPr anchor="b">
            <a:noAutofit/>
          </a:bodyPr>
          <a:lstStyle>
            <a:lvl1pPr algn="l">
              <a:defRPr sz="11971">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1672253" y="1"/>
            <a:ext cx="0" cy="472542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672254" y="8321653"/>
            <a:ext cx="21724998" cy="3240290"/>
          </a:xfrm>
        </p:spPr>
        <p:txBody>
          <a:bodyPr>
            <a:noAutofit/>
          </a:bodyPr>
          <a:lstStyle>
            <a:lvl1pPr marL="0" indent="0" algn="l">
              <a:buNone/>
              <a:defRPr sz="2793">
                <a:solidFill>
                  <a:schemeClr val="bg1">
                    <a:lumMod val="50000"/>
                  </a:schemeClr>
                </a:solidFill>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GB" dirty="0"/>
          </a:p>
        </p:txBody>
      </p:sp>
    </p:spTree>
    <p:extLst>
      <p:ext uri="{BB962C8B-B14F-4D97-AF65-F5344CB8AC3E}">
        <p14:creationId xmlns:p14="http://schemas.microsoft.com/office/powerpoint/2010/main" val="2529861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3"/>
            <a:ext cx="24323675" cy="6857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591"/>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2148698" y="2244726"/>
            <a:ext cx="20262341" cy="2480696"/>
          </a:xfrm>
        </p:spPr>
        <p:txBody>
          <a:bodyPr anchor="b">
            <a:noAutofit/>
          </a:bodyPr>
          <a:lstStyle>
            <a:lvl1pPr algn="l">
              <a:defRPr sz="11971">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1672253" y="1"/>
            <a:ext cx="0" cy="472542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672254" y="8321653"/>
            <a:ext cx="21724998" cy="3240290"/>
          </a:xfrm>
        </p:spPr>
        <p:txBody>
          <a:bodyPr>
            <a:noAutofit/>
          </a:bodyPr>
          <a:lstStyle>
            <a:lvl1pPr marL="0" indent="0" algn="l">
              <a:buNone/>
              <a:defRPr sz="2793">
                <a:solidFill>
                  <a:schemeClr val="bg1">
                    <a:lumMod val="50000"/>
                  </a:schemeClr>
                </a:solidFill>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GB" dirty="0"/>
          </a:p>
        </p:txBody>
      </p:sp>
    </p:spTree>
    <p:extLst>
      <p:ext uri="{BB962C8B-B14F-4D97-AF65-F5344CB8AC3E}">
        <p14:creationId xmlns:p14="http://schemas.microsoft.com/office/powerpoint/2010/main" val="339236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251" y="3651250"/>
            <a:ext cx="21757438" cy="7763808"/>
          </a:xfrm>
        </p:spPr>
        <p:txBody>
          <a:bodyPr>
            <a:noAutofit/>
          </a:bodyPr>
          <a:lstStyle>
            <a:lvl1pPr>
              <a:lnSpc>
                <a:spcPct val="100000"/>
              </a:lnSpc>
              <a:spcBef>
                <a:spcPts val="0"/>
              </a:spcBef>
              <a:spcAft>
                <a:spcPts val="3591"/>
              </a:spcAft>
              <a:defRPr/>
            </a:lvl1pPr>
            <a:lvl2pPr>
              <a:lnSpc>
                <a:spcPct val="100000"/>
              </a:lnSpc>
              <a:spcAft>
                <a:spcPts val="3591"/>
              </a:spcAft>
              <a:defRPr/>
            </a:lvl2pPr>
            <a:lvl3pPr>
              <a:lnSpc>
                <a:spcPct val="100000"/>
              </a:lnSpc>
              <a:spcAft>
                <a:spcPts val="3591"/>
              </a:spcAft>
              <a:defRPr/>
            </a:lvl3pPr>
            <a:lvl4pPr>
              <a:lnSpc>
                <a:spcPct val="100000"/>
              </a:lnSpc>
              <a:spcAft>
                <a:spcPts val="3591"/>
              </a:spcAft>
              <a:defRPr/>
            </a:lvl4pPr>
            <a:lvl5pPr>
              <a:lnSpc>
                <a:spcPct val="100000"/>
              </a:lnSpc>
              <a:spcAft>
                <a:spcPts val="3591"/>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78511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8B8A6"/>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440503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2248" y="3651251"/>
            <a:ext cx="10629638" cy="7812870"/>
          </a:xfrm>
        </p:spPr>
        <p:txBody>
          <a:bodyPr>
            <a:noAutofit/>
          </a:bodyPr>
          <a:lstStyle>
            <a:lvl1pPr>
              <a:spcAft>
                <a:spcPts val="3591"/>
              </a:spcAft>
              <a:defRPr/>
            </a:lvl1pPr>
            <a:lvl2pPr>
              <a:spcAft>
                <a:spcPts val="3591"/>
              </a:spcAft>
              <a:defRPr/>
            </a:lvl2pPr>
            <a:lvl3pPr>
              <a:spcAft>
                <a:spcPts val="3591"/>
              </a:spcAft>
              <a:defRPr/>
            </a:lvl3pPr>
            <a:lvl4pPr>
              <a:spcAft>
                <a:spcPts val="3591"/>
              </a:spcAft>
              <a:defRPr/>
            </a:lvl4pPr>
            <a:lvl5pPr>
              <a:spcAft>
                <a:spcPts val="3591"/>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12772822" y="3651251"/>
            <a:ext cx="10629638" cy="7812870"/>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198765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2248" y="3651251"/>
            <a:ext cx="10629638" cy="7812870"/>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12772822" y="3651251"/>
            <a:ext cx="10629638" cy="781287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79053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2250" y="3651252"/>
            <a:ext cx="6700360" cy="752626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9187174" y="3651250"/>
            <a:ext cx="6700360" cy="752626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16702100" y="3651250"/>
            <a:ext cx="6700360" cy="752626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211108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422" y="3362326"/>
            <a:ext cx="10290054" cy="1647824"/>
          </a:xfrm>
        </p:spPr>
        <p:txBody>
          <a:bodyPr wrap="square" anchor="b">
            <a:noAutofit/>
          </a:bodyPr>
          <a:lstStyle>
            <a:lvl1pPr marL="0" indent="0">
              <a:buNone/>
              <a:defRPr sz="5586" b="1">
                <a:solidFill>
                  <a:schemeClr val="tx2"/>
                </a:solidFill>
              </a:defRPr>
            </a:lvl1pPr>
            <a:lvl2pPr marL="912160" indent="0">
              <a:buNone/>
              <a:defRPr sz="3990" b="1"/>
            </a:lvl2pPr>
            <a:lvl3pPr marL="1824319" indent="0">
              <a:buNone/>
              <a:defRPr sz="3591" b="1"/>
            </a:lvl3pPr>
            <a:lvl4pPr marL="2736479" indent="0">
              <a:buNone/>
              <a:defRPr sz="3192" b="1"/>
            </a:lvl4pPr>
            <a:lvl5pPr marL="3648639" indent="0">
              <a:buNone/>
              <a:defRPr sz="3192" b="1"/>
            </a:lvl5pPr>
            <a:lvl6pPr marL="4560799" indent="0">
              <a:buNone/>
              <a:defRPr sz="3192" b="1"/>
            </a:lvl6pPr>
            <a:lvl7pPr marL="5472958" indent="0">
              <a:buNone/>
              <a:defRPr sz="3192" b="1"/>
            </a:lvl7pPr>
            <a:lvl8pPr marL="6385118" indent="0">
              <a:buNone/>
              <a:defRPr sz="3192" b="1"/>
            </a:lvl8pPr>
            <a:lvl9pPr marL="7297278" indent="0">
              <a:buNone/>
              <a:defRPr sz="3192" b="1"/>
            </a:lvl9pPr>
          </a:lstStyle>
          <a:p>
            <a:pPr lvl="0"/>
            <a:r>
              <a:rPr lang="en-US"/>
              <a:t>Edit Master text styles</a:t>
            </a:r>
          </a:p>
        </p:txBody>
      </p:sp>
      <p:sp>
        <p:nvSpPr>
          <p:cNvPr id="4" name="Content Placeholder 3"/>
          <p:cNvSpPr>
            <a:spLocks noGrp="1"/>
          </p:cNvSpPr>
          <p:nvPr>
            <p:ph sz="half" idx="2"/>
          </p:nvPr>
        </p:nvSpPr>
        <p:spPr>
          <a:xfrm>
            <a:off x="1675422" y="5010151"/>
            <a:ext cx="10290054" cy="6194662"/>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12313860" y="3362326"/>
            <a:ext cx="10340730" cy="1647824"/>
          </a:xfrm>
          <a:noFill/>
        </p:spPr>
        <p:txBody>
          <a:bodyPr wrap="square" anchor="b">
            <a:noAutofit/>
          </a:bodyPr>
          <a:lstStyle>
            <a:lvl1pPr marL="0" indent="0">
              <a:buNone/>
              <a:defRPr sz="5586" b="1">
                <a:solidFill>
                  <a:schemeClr val="tx2"/>
                </a:solidFill>
              </a:defRPr>
            </a:lvl1pPr>
            <a:lvl2pPr marL="912160" indent="0">
              <a:buNone/>
              <a:defRPr sz="3990" b="1"/>
            </a:lvl2pPr>
            <a:lvl3pPr marL="1824319" indent="0">
              <a:buNone/>
              <a:defRPr sz="3591" b="1"/>
            </a:lvl3pPr>
            <a:lvl4pPr marL="2736479" indent="0">
              <a:buNone/>
              <a:defRPr sz="3192" b="1"/>
            </a:lvl4pPr>
            <a:lvl5pPr marL="3648639" indent="0">
              <a:buNone/>
              <a:defRPr sz="3192" b="1"/>
            </a:lvl5pPr>
            <a:lvl6pPr marL="4560799" indent="0">
              <a:buNone/>
              <a:defRPr sz="3192" b="1"/>
            </a:lvl6pPr>
            <a:lvl7pPr marL="5472958" indent="0">
              <a:buNone/>
              <a:defRPr sz="3192" b="1"/>
            </a:lvl7pPr>
            <a:lvl8pPr marL="6385118" indent="0">
              <a:buNone/>
              <a:defRPr sz="3192" b="1"/>
            </a:lvl8pPr>
            <a:lvl9pPr marL="7297278" indent="0">
              <a:buNone/>
              <a:defRPr sz="3192" b="1"/>
            </a:lvl9pPr>
          </a:lstStyle>
          <a:p>
            <a:pPr lvl="0"/>
            <a:r>
              <a:rPr lang="en-US"/>
              <a:t>Edit Master text styles</a:t>
            </a:r>
          </a:p>
        </p:txBody>
      </p:sp>
      <p:sp>
        <p:nvSpPr>
          <p:cNvPr id="6" name="Content Placeholder 5"/>
          <p:cNvSpPr>
            <a:spLocks noGrp="1"/>
          </p:cNvSpPr>
          <p:nvPr>
            <p:ph sz="quarter" idx="4"/>
          </p:nvPr>
        </p:nvSpPr>
        <p:spPr>
          <a:xfrm>
            <a:off x="12313860" y="5010151"/>
            <a:ext cx="10340730" cy="6194662"/>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955188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553453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18974" y="-119270"/>
            <a:ext cx="12280812" cy="13967792"/>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6412193" y="3985147"/>
            <a:ext cx="17058338" cy="7233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91"/>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83382" y="1487605"/>
            <a:ext cx="1087150" cy="1089846"/>
          </a:xfrm>
          <a:prstGeom prst="rect">
            <a:avLst/>
          </a:prstGeom>
        </p:spPr>
      </p:pic>
      <p:sp>
        <p:nvSpPr>
          <p:cNvPr id="3" name="Content Placeholder 2"/>
          <p:cNvSpPr>
            <a:spLocks noGrp="1"/>
          </p:cNvSpPr>
          <p:nvPr>
            <p:ph idx="1"/>
          </p:nvPr>
        </p:nvSpPr>
        <p:spPr>
          <a:xfrm>
            <a:off x="7059155" y="3985145"/>
            <a:ext cx="16411378" cy="7233314"/>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3764476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00383" y="3651251"/>
            <a:ext cx="9829304" cy="753991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13600382" y="965721"/>
            <a:ext cx="9315429"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92536" y="-92765"/>
            <a:ext cx="12254374" cy="13928034"/>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582729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1936642" y="4569335"/>
            <a:ext cx="6267781" cy="4181474"/>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15763807" y="4569337"/>
            <a:ext cx="6267781" cy="4181474"/>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8850224" y="4569335"/>
            <a:ext cx="6267781" cy="4181474"/>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2407577" y="8077369"/>
            <a:ext cx="5325907" cy="3048470"/>
          </a:xfrm>
          <a:solidFill>
            <a:schemeClr val="bg1"/>
          </a:solidFill>
        </p:spPr>
        <p:txBody>
          <a:bodyPr tIns="90000"/>
          <a:lstStyle>
            <a:lvl1pPr marL="0" indent="0" algn="ctr">
              <a:buNone/>
              <a:defRPr sz="3990"/>
            </a:lvl1pPr>
          </a:lstStyle>
          <a:p>
            <a:pPr lvl="0"/>
            <a:r>
              <a:rPr lang="en-US"/>
              <a:t>Edit Master text styles</a:t>
            </a:r>
          </a:p>
        </p:txBody>
      </p:sp>
      <p:sp>
        <p:nvSpPr>
          <p:cNvPr id="15" name="Text Placeholder 12"/>
          <p:cNvSpPr>
            <a:spLocks noGrp="1"/>
          </p:cNvSpPr>
          <p:nvPr>
            <p:ph type="body" sz="quarter" idx="17"/>
          </p:nvPr>
        </p:nvSpPr>
        <p:spPr>
          <a:xfrm>
            <a:off x="9321161" y="8083889"/>
            <a:ext cx="5325907" cy="3048470"/>
          </a:xfrm>
          <a:solidFill>
            <a:schemeClr val="bg1"/>
          </a:solidFill>
        </p:spPr>
        <p:txBody>
          <a:bodyPr tIns="90000"/>
          <a:lstStyle>
            <a:lvl1pPr marL="0" indent="0" algn="ctr">
              <a:buNone/>
              <a:defRPr sz="3990"/>
            </a:lvl1pPr>
          </a:lstStyle>
          <a:p>
            <a:pPr lvl="0"/>
            <a:r>
              <a:rPr lang="en-US"/>
              <a:t>Edit Master text styles</a:t>
            </a:r>
          </a:p>
        </p:txBody>
      </p:sp>
      <p:sp>
        <p:nvSpPr>
          <p:cNvPr id="16" name="Text Placeholder 12"/>
          <p:cNvSpPr>
            <a:spLocks noGrp="1"/>
          </p:cNvSpPr>
          <p:nvPr>
            <p:ph type="body" sz="quarter" idx="18"/>
          </p:nvPr>
        </p:nvSpPr>
        <p:spPr>
          <a:xfrm>
            <a:off x="16234742" y="8074875"/>
            <a:ext cx="5325907" cy="3048470"/>
          </a:xfrm>
          <a:solidFill>
            <a:schemeClr val="bg1"/>
          </a:solidFill>
        </p:spPr>
        <p:txBody>
          <a:bodyPr tIns="90000"/>
          <a:lstStyle>
            <a:lvl1pPr marL="0" indent="0" algn="ctr">
              <a:buNone/>
              <a:defRPr sz="3990"/>
            </a:lvl1pPr>
          </a:lstStyle>
          <a:p>
            <a:pPr lvl="0"/>
            <a:r>
              <a:rPr lang="en-US"/>
              <a:t>Edit Master text styles</a:t>
            </a:r>
          </a:p>
        </p:txBody>
      </p:sp>
    </p:spTree>
    <p:extLst>
      <p:ext uri="{BB962C8B-B14F-4D97-AF65-F5344CB8AC3E}">
        <p14:creationId xmlns:p14="http://schemas.microsoft.com/office/powerpoint/2010/main" val="2085776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1672252" y="1"/>
            <a:ext cx="2" cy="255271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936641"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7409363" y="4319914"/>
            <a:ext cx="4911002" cy="3276316"/>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409361" y="7937762"/>
            <a:ext cx="4911002" cy="3276316"/>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12617802" y="4319913"/>
            <a:ext cx="4911006" cy="3276318"/>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7826243" y="7937760"/>
            <a:ext cx="5027531" cy="3276316"/>
          </a:xfrm>
          <a:noFill/>
        </p:spPr>
        <p:txBody>
          <a:bodyPr tIns="90000"/>
          <a:lstStyle>
            <a:lvl1pPr marL="0" indent="0" algn="l">
              <a:buNone/>
              <a:defRPr sz="3990"/>
            </a:lvl1pPr>
          </a:lstStyle>
          <a:p>
            <a:pPr lvl="0"/>
            <a:r>
              <a:rPr lang="en-US"/>
              <a:t>Edit Master text styles</a:t>
            </a:r>
          </a:p>
        </p:txBody>
      </p:sp>
      <p:sp>
        <p:nvSpPr>
          <p:cNvPr id="16" name="Text Placeholder 12"/>
          <p:cNvSpPr>
            <a:spLocks noGrp="1"/>
          </p:cNvSpPr>
          <p:nvPr>
            <p:ph type="body" sz="quarter" idx="18"/>
          </p:nvPr>
        </p:nvSpPr>
        <p:spPr>
          <a:xfrm>
            <a:off x="2062120" y="4319915"/>
            <a:ext cx="5027531" cy="3276318"/>
          </a:xfrm>
          <a:noFill/>
        </p:spPr>
        <p:txBody>
          <a:bodyPr tIns="90000"/>
          <a:lstStyle>
            <a:lvl1pPr marL="0" indent="0" algn="r">
              <a:buNone/>
              <a:defRPr sz="3990"/>
            </a:lvl1pPr>
          </a:lstStyle>
          <a:p>
            <a:pPr lvl="0"/>
            <a:r>
              <a:rPr lang="en-US"/>
              <a:t>Edit Master text styles</a:t>
            </a:r>
          </a:p>
        </p:txBody>
      </p:sp>
      <p:sp>
        <p:nvSpPr>
          <p:cNvPr id="14" name="Picture Placeholder 2"/>
          <p:cNvSpPr>
            <a:spLocks noGrp="1"/>
          </p:cNvSpPr>
          <p:nvPr>
            <p:ph type="pic" sz="quarter" idx="19"/>
          </p:nvPr>
        </p:nvSpPr>
        <p:spPr>
          <a:xfrm>
            <a:off x="12617806" y="7937760"/>
            <a:ext cx="4911002" cy="3276316"/>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2062120" y="7937762"/>
            <a:ext cx="5027531" cy="3276316"/>
          </a:xfrm>
          <a:noFill/>
        </p:spPr>
        <p:txBody>
          <a:bodyPr tIns="90000"/>
          <a:lstStyle>
            <a:lvl1pPr marL="0" indent="0" algn="r">
              <a:buNone/>
              <a:defRPr sz="3990"/>
            </a:lvl1pPr>
          </a:lstStyle>
          <a:p>
            <a:pPr lvl="0"/>
            <a:r>
              <a:rPr lang="en-US"/>
              <a:t>Edit Master text styles</a:t>
            </a:r>
          </a:p>
        </p:txBody>
      </p:sp>
      <p:sp>
        <p:nvSpPr>
          <p:cNvPr id="18" name="Text Placeholder 12"/>
          <p:cNvSpPr>
            <a:spLocks noGrp="1"/>
          </p:cNvSpPr>
          <p:nvPr>
            <p:ph type="body" sz="quarter" idx="21"/>
          </p:nvPr>
        </p:nvSpPr>
        <p:spPr>
          <a:xfrm>
            <a:off x="17888280" y="4319913"/>
            <a:ext cx="5027531" cy="3276318"/>
          </a:xfrm>
          <a:noFill/>
        </p:spPr>
        <p:txBody>
          <a:bodyPr tIns="90000"/>
          <a:lstStyle>
            <a:lvl1pPr marL="0" indent="0" algn="l">
              <a:buNone/>
              <a:defRPr sz="3990"/>
            </a:lvl1pPr>
          </a:lstStyle>
          <a:p>
            <a:pPr lvl="0"/>
            <a:r>
              <a:rPr lang="en-US"/>
              <a:t>Edit Master text styles</a:t>
            </a:r>
          </a:p>
        </p:txBody>
      </p:sp>
    </p:spTree>
    <p:extLst>
      <p:ext uri="{BB962C8B-B14F-4D97-AF65-F5344CB8AC3E}">
        <p14:creationId xmlns:p14="http://schemas.microsoft.com/office/powerpoint/2010/main" val="2627729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24323675" cy="6858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1672253" y="5293287"/>
            <a:ext cx="20979170" cy="1564714"/>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1672253" y="7261227"/>
            <a:ext cx="2097917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6012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936228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792995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9" name="Content Placeholder 2"/>
          <p:cNvSpPr>
            <a:spLocks noGrp="1"/>
          </p:cNvSpPr>
          <p:nvPr>
            <p:ph sz="half" idx="1"/>
          </p:nvPr>
        </p:nvSpPr>
        <p:spPr>
          <a:xfrm>
            <a:off x="12530752" y="3717471"/>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sz="half" idx="10"/>
          </p:nvPr>
        </p:nvSpPr>
        <p:spPr>
          <a:xfrm>
            <a:off x="1824653" y="3714750"/>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01765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1672253" y="8042707"/>
            <a:ext cx="10337562" cy="3298171"/>
          </a:xfrm>
        </p:spPr>
        <p:txBody>
          <a:bodyPr>
            <a:noAutofit/>
          </a:bodyPr>
          <a:lstStyle>
            <a:lvl1pPr>
              <a:defRPr sz="9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405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340242"/>
            <a:ext cx="24518679" cy="14332689"/>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1672253" y="8042707"/>
            <a:ext cx="10337562" cy="3239193"/>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32033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9659776"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9659777"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72506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9.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730251"/>
            <a:ext cx="2097917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2253" y="3651250"/>
            <a:ext cx="2097917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2253" y="12712701"/>
            <a:ext cx="5472827" cy="730250"/>
          </a:xfrm>
          <a:prstGeom prst="rect">
            <a:avLst/>
          </a:prstGeom>
        </p:spPr>
        <p:txBody>
          <a:bodyPr vert="horz" lIns="91440" tIns="45720" rIns="91440" bIns="45720" rtlCol="0" anchor="ctr"/>
          <a:lstStyle>
            <a:lvl1pPr algn="l">
              <a:defRPr sz="2394">
                <a:solidFill>
                  <a:schemeClr val="tx1">
                    <a:tint val="75000"/>
                  </a:schemeClr>
                </a:solidFill>
              </a:defRPr>
            </a:lvl1pPr>
          </a:lstStyle>
          <a:p>
            <a:fld id="{FE5FD864-7D01-4D6D-A999-672658A2FBDB}" type="datetimeFigureOut">
              <a:rPr lang="en-US" smtClean="0"/>
              <a:t>9/22/2025</a:t>
            </a:fld>
            <a:endParaRPr lang="en-US"/>
          </a:p>
        </p:txBody>
      </p:sp>
      <p:sp>
        <p:nvSpPr>
          <p:cNvPr id="5" name="Footer Placeholder 4"/>
          <p:cNvSpPr>
            <a:spLocks noGrp="1"/>
          </p:cNvSpPr>
          <p:nvPr>
            <p:ph type="ftr" sz="quarter" idx="3"/>
          </p:nvPr>
        </p:nvSpPr>
        <p:spPr>
          <a:xfrm>
            <a:off x="8057218" y="12712701"/>
            <a:ext cx="8209240" cy="730250"/>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178595" y="12712701"/>
            <a:ext cx="5472827" cy="730250"/>
          </a:xfrm>
          <a:prstGeom prst="rect">
            <a:avLst/>
          </a:prstGeom>
        </p:spPr>
        <p:txBody>
          <a:bodyPr vert="horz" lIns="91440" tIns="45720" rIns="91440" bIns="45720" rtlCol="0" anchor="ctr"/>
          <a:lstStyle>
            <a:lvl1pPr algn="r">
              <a:defRPr sz="2394">
                <a:solidFill>
                  <a:schemeClr val="tx1">
                    <a:tint val="75000"/>
                  </a:schemeClr>
                </a:solidFill>
              </a:defRPr>
            </a:lvl1pPr>
          </a:lstStyle>
          <a:p>
            <a:fld id="{3D9A93CF-29B1-423F-8996-26EFEE32DDF9}" type="slidenum">
              <a:rPr lang="en-US" smtClean="0"/>
              <a:t>‹#›</a:t>
            </a:fld>
            <a:endParaRPr lang="en-US"/>
          </a:p>
        </p:txBody>
      </p:sp>
    </p:spTree>
    <p:extLst>
      <p:ext uri="{BB962C8B-B14F-4D97-AF65-F5344CB8AC3E}">
        <p14:creationId xmlns:p14="http://schemas.microsoft.com/office/powerpoint/2010/main" val="1296673963"/>
      </p:ext>
    </p:extLst>
  </p:cSld>
  <p:clrMap bg1="lt1" tx1="dk1" bg2="lt2" tx2="dk2" accent1="accent1" accent2="accent2" accent3="accent3" accent4="accent4" accent5="accent5" accent6="accent6" hlink="hlink" folHlink="folHlink"/>
  <p:sldLayoutIdLst>
    <p:sldLayoutId id="2147483720" r:id="rId1"/>
    <p:sldLayoutId id="2147483709" r:id="rId2"/>
    <p:sldLayoutId id="2147483721" r:id="rId3"/>
    <p:sldLayoutId id="2147483722" r:id="rId4"/>
    <p:sldLayoutId id="2147483710" r:id="rId5"/>
    <p:sldLayoutId id="2147483723" r:id="rId6"/>
    <p:sldLayoutId id="2147483711" r:id="rId7"/>
    <p:sldLayoutId id="2147483724" r:id="rId8"/>
    <p:sldLayoutId id="2147483727" r:id="rId9"/>
    <p:sldLayoutId id="2147483728" r:id="rId10"/>
    <p:sldLayoutId id="2147483729" r:id="rId11"/>
    <p:sldLayoutId id="2147483730" r:id="rId12"/>
    <p:sldLayoutId id="2147483731" r:id="rId13"/>
    <p:sldLayoutId id="2147483735" r:id="rId14"/>
    <p:sldLayoutId id="2147483732" r:id="rId15"/>
    <p:sldLayoutId id="2147483712" r:id="rId16"/>
    <p:sldLayoutId id="2147483725" r:id="rId17"/>
    <p:sldLayoutId id="2147483726" r:id="rId18"/>
    <p:sldLayoutId id="2147483713" r:id="rId19"/>
    <p:sldLayoutId id="2147483714" r:id="rId20"/>
    <p:sldLayoutId id="2147483715" r:id="rId21"/>
    <p:sldLayoutId id="2147483733" r:id="rId22"/>
    <p:sldLayoutId id="2147483716" r:id="rId23"/>
    <p:sldLayoutId id="2147483717" r:id="rId24"/>
    <p:sldLayoutId id="2147483718" r:id="rId25"/>
    <p:sldLayoutId id="2147483719" r:id="rId26"/>
    <p:sldLayoutId id="2147483736" r:id="rId27"/>
    <p:sldLayoutId id="2147483812" r:id="rId28"/>
  </p:sldLayoutIdLst>
  <p:txStyles>
    <p:title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p:titleStyle>
    <p:body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1672253" y="965721"/>
            <a:ext cx="20979170" cy="1564714"/>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1672253" y="3651250"/>
            <a:ext cx="20979170" cy="776380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sldNum" idx="12"/>
          </p:nvPr>
        </p:nvSpPr>
        <p:spPr>
          <a:xfrm>
            <a:off x="1672253" y="12262573"/>
            <a:ext cx="5472827" cy="73025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394" b="0" i="0" u="none" strike="noStrike" cap="none">
                <a:solidFill>
                  <a:srgbClr val="949494"/>
                </a:solidFill>
                <a:latin typeface="Arial"/>
                <a:ea typeface="Arial"/>
                <a:cs typeface="Arial"/>
                <a:sym typeface="Arial"/>
              </a:defRPr>
            </a:lvl1pPr>
            <a:lvl2pPr marL="0" marR="0" lvl="1" indent="0" algn="l" rtl="0">
              <a:spcBef>
                <a:spcPts val="0"/>
              </a:spcBef>
              <a:buNone/>
              <a:defRPr sz="2394" b="0" i="0" u="none" strike="noStrike" cap="none">
                <a:solidFill>
                  <a:srgbClr val="949494"/>
                </a:solidFill>
                <a:latin typeface="Arial"/>
                <a:ea typeface="Arial"/>
                <a:cs typeface="Arial"/>
                <a:sym typeface="Arial"/>
              </a:defRPr>
            </a:lvl2pPr>
            <a:lvl3pPr marL="0" marR="0" lvl="2" indent="0" algn="l" rtl="0">
              <a:spcBef>
                <a:spcPts val="0"/>
              </a:spcBef>
              <a:buNone/>
              <a:defRPr sz="2394" b="0" i="0" u="none" strike="noStrike" cap="none">
                <a:solidFill>
                  <a:srgbClr val="949494"/>
                </a:solidFill>
                <a:latin typeface="Arial"/>
                <a:ea typeface="Arial"/>
                <a:cs typeface="Arial"/>
                <a:sym typeface="Arial"/>
              </a:defRPr>
            </a:lvl3pPr>
            <a:lvl4pPr marL="0" marR="0" lvl="3" indent="0" algn="l" rtl="0">
              <a:spcBef>
                <a:spcPts val="0"/>
              </a:spcBef>
              <a:buNone/>
              <a:defRPr sz="2394" b="0" i="0" u="none" strike="noStrike" cap="none">
                <a:solidFill>
                  <a:srgbClr val="949494"/>
                </a:solidFill>
                <a:latin typeface="Arial"/>
                <a:ea typeface="Arial"/>
                <a:cs typeface="Arial"/>
                <a:sym typeface="Arial"/>
              </a:defRPr>
            </a:lvl4pPr>
            <a:lvl5pPr marL="0" marR="0" lvl="4" indent="0" algn="l" rtl="0">
              <a:spcBef>
                <a:spcPts val="0"/>
              </a:spcBef>
              <a:buNone/>
              <a:defRPr sz="2394" b="0" i="0" u="none" strike="noStrike" cap="none">
                <a:solidFill>
                  <a:srgbClr val="949494"/>
                </a:solidFill>
                <a:latin typeface="Arial"/>
                <a:ea typeface="Arial"/>
                <a:cs typeface="Arial"/>
                <a:sym typeface="Arial"/>
              </a:defRPr>
            </a:lvl5pPr>
            <a:lvl6pPr marL="0" marR="0" lvl="5" indent="0" algn="l" rtl="0">
              <a:spcBef>
                <a:spcPts val="0"/>
              </a:spcBef>
              <a:buNone/>
              <a:defRPr sz="2394" b="0" i="0" u="none" strike="noStrike" cap="none">
                <a:solidFill>
                  <a:srgbClr val="949494"/>
                </a:solidFill>
                <a:latin typeface="Arial"/>
                <a:ea typeface="Arial"/>
                <a:cs typeface="Arial"/>
                <a:sym typeface="Arial"/>
              </a:defRPr>
            </a:lvl6pPr>
            <a:lvl7pPr marL="0" marR="0" lvl="6" indent="0" algn="l" rtl="0">
              <a:spcBef>
                <a:spcPts val="0"/>
              </a:spcBef>
              <a:buNone/>
              <a:defRPr sz="2394" b="0" i="0" u="none" strike="noStrike" cap="none">
                <a:solidFill>
                  <a:srgbClr val="949494"/>
                </a:solidFill>
                <a:latin typeface="Arial"/>
                <a:ea typeface="Arial"/>
                <a:cs typeface="Arial"/>
                <a:sym typeface="Arial"/>
              </a:defRPr>
            </a:lvl7pPr>
            <a:lvl8pPr marL="0" marR="0" lvl="7" indent="0" algn="l" rtl="0">
              <a:spcBef>
                <a:spcPts val="0"/>
              </a:spcBef>
              <a:buNone/>
              <a:defRPr sz="2394" b="0" i="0" u="none" strike="noStrike" cap="none">
                <a:solidFill>
                  <a:srgbClr val="949494"/>
                </a:solidFill>
                <a:latin typeface="Arial"/>
                <a:ea typeface="Arial"/>
                <a:cs typeface="Arial"/>
                <a:sym typeface="Arial"/>
              </a:defRPr>
            </a:lvl8pPr>
            <a:lvl9pPr marL="0" marR="0" lvl="8" indent="0" algn="l" rtl="0">
              <a:spcBef>
                <a:spcPts val="0"/>
              </a:spcBef>
              <a:buNone/>
              <a:defRPr sz="2394" b="0" i="0" u="none" strike="noStrike" cap="none">
                <a:solidFill>
                  <a:srgbClr val="949494"/>
                </a:solidFill>
                <a:latin typeface="Arial"/>
                <a:ea typeface="Arial"/>
                <a:cs typeface="Arial"/>
                <a:sym typeface="Arial"/>
              </a:defRPr>
            </a:lvl9pPr>
          </a:lstStyle>
          <a:p>
            <a:fld id="{00000000-1234-1234-1234-123412341234}" type="slidenum">
              <a:rPr lang="en-US" smtClean="0"/>
              <a:pPr/>
              <a:t>‹#›</a:t>
            </a:fld>
            <a:endParaRPr lang="en-US"/>
          </a:p>
        </p:txBody>
      </p:sp>
      <p:pic>
        <p:nvPicPr>
          <p:cNvPr id="13" name="Google Shape;13;p19"/>
          <p:cNvPicPr preferRelativeResize="0"/>
          <p:nvPr/>
        </p:nvPicPr>
        <p:blipFill rotWithShape="1">
          <a:blip r:embed="rId15">
            <a:alphaModFix/>
          </a:blip>
          <a:srcRect/>
          <a:stretch/>
        </p:blipFill>
        <p:spPr>
          <a:xfrm>
            <a:off x="20018058" y="12091977"/>
            <a:ext cx="3422977" cy="900846"/>
          </a:xfrm>
          <a:prstGeom prst="rect">
            <a:avLst/>
          </a:prstGeom>
          <a:noFill/>
          <a:ln>
            <a:noFill/>
          </a:ln>
        </p:spPr>
      </p:pic>
    </p:spTree>
    <p:extLst>
      <p:ext uri="{BB962C8B-B14F-4D97-AF65-F5344CB8AC3E}">
        <p14:creationId xmlns:p14="http://schemas.microsoft.com/office/powerpoint/2010/main" val="1274977872"/>
      </p:ext>
    </p:extLst>
  </p:cSld>
  <p:clrMap bg1="lt1" tx1="dk1" bg2="dk2" tx2="lt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82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79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965721"/>
            <a:ext cx="20979170" cy="1564714"/>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672253" y="3651250"/>
            <a:ext cx="20979170" cy="776380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672253" y="12262573"/>
            <a:ext cx="5472827" cy="730250"/>
          </a:xfrm>
          <a:prstGeom prst="rect">
            <a:avLst/>
          </a:prstGeom>
        </p:spPr>
        <p:txBody>
          <a:bodyPr vert="horz" lIns="91440" tIns="45720" rIns="91440" bIns="45720" rtlCol="0" anchor="ctr">
            <a:noAutofit/>
          </a:bodyPr>
          <a:lstStyle>
            <a:lvl1pPr algn="l">
              <a:defRPr sz="2394">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0018058" y="12091977"/>
            <a:ext cx="3422977" cy="900846"/>
          </a:xfrm>
          <a:prstGeom prst="rect">
            <a:avLst/>
          </a:prstGeom>
        </p:spPr>
      </p:pic>
    </p:spTree>
    <p:extLst>
      <p:ext uri="{BB962C8B-B14F-4D97-AF65-F5344CB8AC3E}">
        <p14:creationId xmlns:p14="http://schemas.microsoft.com/office/powerpoint/2010/main" val="424840091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Lst>
  <p:hf sldNum="0" hdr="0" ftr="0" dt="0"/>
  <p:txStyles>
    <p:titleStyle>
      <a:lvl1pPr algn="l" defTabSz="1824319" rtl="0" eaLnBrk="1" latinLnBrk="0" hangingPunct="1">
        <a:lnSpc>
          <a:spcPct val="90000"/>
        </a:lnSpc>
        <a:spcBef>
          <a:spcPct val="0"/>
        </a:spcBef>
        <a:buNone/>
        <a:defRPr sz="7980" kern="1200">
          <a:solidFill>
            <a:schemeClr val="tx2"/>
          </a:solidFill>
          <a:latin typeface="+mj-lt"/>
          <a:ea typeface="+mj-ea"/>
          <a:cs typeface="+mj-cs"/>
        </a:defRPr>
      </a:lvl1pPr>
    </p:titleStyle>
    <p:bodyStyle>
      <a:lvl1pPr marL="456080" indent="-456080" algn="l" defTabSz="1824319" rtl="0" eaLnBrk="1" latinLnBrk="0" hangingPunct="1">
        <a:lnSpc>
          <a:spcPct val="100000"/>
        </a:lnSpc>
        <a:spcBef>
          <a:spcPts val="0"/>
        </a:spcBef>
        <a:spcAft>
          <a:spcPts val="3591"/>
        </a:spcAft>
        <a:buClr>
          <a:schemeClr val="tx2"/>
        </a:buClr>
        <a:buFont typeface="Arial" panose="020B0604020202020204" pitchFamily="34" charset="0"/>
        <a:buChar char="•"/>
        <a:defRPr sz="4788" kern="1200">
          <a:solidFill>
            <a:schemeClr val="tx1"/>
          </a:solidFill>
          <a:latin typeface="+mn-lt"/>
          <a:ea typeface="+mn-ea"/>
          <a:cs typeface="+mn-cs"/>
        </a:defRPr>
      </a:lvl1pPr>
      <a:lvl2pPr marL="1368240" indent="-456080" algn="l" defTabSz="1824319" rtl="0" eaLnBrk="1" latinLnBrk="0" hangingPunct="1">
        <a:lnSpc>
          <a:spcPct val="100000"/>
        </a:lnSpc>
        <a:spcBef>
          <a:spcPts val="998"/>
        </a:spcBef>
        <a:spcAft>
          <a:spcPts val="3591"/>
        </a:spcAft>
        <a:buClr>
          <a:schemeClr val="tx2"/>
        </a:buClr>
        <a:buFont typeface="Arial" panose="020B0604020202020204" pitchFamily="34" charset="0"/>
        <a:buChar char="•"/>
        <a:defRPr sz="3990" kern="1200">
          <a:solidFill>
            <a:schemeClr val="tx1"/>
          </a:solidFill>
          <a:latin typeface="+mn-lt"/>
          <a:ea typeface="+mn-ea"/>
          <a:cs typeface="+mn-cs"/>
        </a:defRPr>
      </a:lvl2pPr>
      <a:lvl3pPr marL="2280399" indent="-456080" algn="l" defTabSz="1824319" rtl="0" eaLnBrk="1" latinLnBrk="0" hangingPunct="1">
        <a:lnSpc>
          <a:spcPct val="100000"/>
        </a:lnSpc>
        <a:spcBef>
          <a:spcPts val="998"/>
        </a:spcBef>
        <a:spcAft>
          <a:spcPts val="3591"/>
        </a:spcAft>
        <a:buClr>
          <a:schemeClr val="tx2"/>
        </a:buClr>
        <a:buFont typeface="Arial" panose="020B0604020202020204" pitchFamily="34" charset="0"/>
        <a:buChar char="•"/>
        <a:defRPr sz="3591" kern="1200">
          <a:solidFill>
            <a:schemeClr val="tx1"/>
          </a:solidFill>
          <a:latin typeface="+mn-lt"/>
          <a:ea typeface="+mn-ea"/>
          <a:cs typeface="+mn-cs"/>
        </a:defRPr>
      </a:lvl3pPr>
      <a:lvl4pPr marL="3192559" indent="-456080" algn="l" defTabSz="1824319" rtl="0" eaLnBrk="1" latinLnBrk="0" hangingPunct="1">
        <a:lnSpc>
          <a:spcPct val="100000"/>
        </a:lnSpc>
        <a:spcBef>
          <a:spcPts val="998"/>
        </a:spcBef>
        <a:spcAft>
          <a:spcPts val="3591"/>
        </a:spcAft>
        <a:buClr>
          <a:schemeClr val="tx2"/>
        </a:buClr>
        <a:buFont typeface="Arial" panose="020B0604020202020204" pitchFamily="34" charset="0"/>
        <a:buChar char="•"/>
        <a:defRPr sz="3192" kern="1200">
          <a:solidFill>
            <a:schemeClr val="tx1"/>
          </a:solidFill>
          <a:latin typeface="+mn-lt"/>
          <a:ea typeface="+mn-ea"/>
          <a:cs typeface="+mn-cs"/>
        </a:defRPr>
      </a:lvl4pPr>
      <a:lvl5pPr marL="4104719" indent="-456080" algn="l" defTabSz="1824319" rtl="0" eaLnBrk="1" latinLnBrk="0" hangingPunct="1">
        <a:lnSpc>
          <a:spcPct val="100000"/>
        </a:lnSpc>
        <a:spcBef>
          <a:spcPts val="998"/>
        </a:spcBef>
        <a:spcAft>
          <a:spcPts val="3591"/>
        </a:spcAft>
        <a:buClr>
          <a:schemeClr val="tx2"/>
        </a:buClr>
        <a:buFont typeface="Arial" panose="020B0604020202020204" pitchFamily="34" charset="0"/>
        <a:buChar char="•"/>
        <a:defRPr sz="3192"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op.europa.eu/en/publication-detail/-/publication/2a7a46d0-2959-11f0-8a44-01aa75ed71a1/language-en"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hyperlink" Target="https://op.europa.eu/en/publication-detail/-/publication/b009e2c9-8ec3-11f0-bfe2-01aa75ed71a1/language-e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op.europa.eu/en/publication-detail/-/publication/430a6ef3-20d6-11ec-bd8e-01aa75ed71a1/language-en/format-PDF/source-search" TargetMode="External"/><Relationship Id="rId3" Type="http://schemas.openxmlformats.org/officeDocument/2006/relationships/hyperlink" Target="https://op.europa.eu/en/publication-detail/-/publication/2faa22b4-a8fb-11ed-b508-01aa75ed71a1/language-en/format-PDF/source-280515442" TargetMode="External"/><Relationship Id="rId7" Type="http://schemas.openxmlformats.org/officeDocument/2006/relationships/hyperlink" Target="https://op.europa.eu/en/publication-detail/-/publication/943dbedf-20d5-11ec-bd8e-01aa75ed71a1/language-en/format-PDF/source-232316419" TargetMode="External"/><Relationship Id="rId12" Type="http://schemas.openxmlformats.org/officeDocument/2006/relationships/hyperlink" Target="https://europa.eu/capacity4dev/groups/fighting-inequalities-through-development-cooperation-and-stronger-partnerships"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international-partnerships.learning.europa.eu/course/view.php?id=834" TargetMode="External"/><Relationship Id="rId11" Type="http://schemas.openxmlformats.org/officeDocument/2006/relationships/hyperlink" Target="https://op.europa.eu/en/publication-detail/-/publication/b009e2c9-8ec3-11f0-bfe2-01aa75ed71a1/language-en" TargetMode="External"/><Relationship Id="rId5" Type="http://schemas.openxmlformats.org/officeDocument/2006/relationships/hyperlink" Target="https://youtu.be/OgprsHYPrDsI" TargetMode="External"/><Relationship Id="rId10" Type="http://schemas.openxmlformats.org/officeDocument/2006/relationships/hyperlink" Target="https://op.europa.eu/en/publication-detail/-/publication/2a7a46d0-2959-11f0-8a44-01aa75ed71a1/language-en" TargetMode="External"/><Relationship Id="rId4" Type="http://schemas.openxmlformats.org/officeDocument/2006/relationships/hyperlink" Target="https://data.europa.eu/doi/10.2841/637400" TargetMode="External"/><Relationship Id="rId9" Type="http://schemas.openxmlformats.org/officeDocument/2006/relationships/hyperlink" Target="https://op.europa.eu/en/publication-detail/-/publication/f7afdb18-20d6-11ec-bd8e-01aa75ed71a1/language-en/format-PDF/source-searc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215A-6186-13DC-2334-92594D090451}"/>
              </a:ext>
            </a:extLst>
          </p:cNvPr>
          <p:cNvSpPr>
            <a:spLocks noGrp="1"/>
          </p:cNvSpPr>
          <p:nvPr>
            <p:ph type="ctrTitle"/>
          </p:nvPr>
        </p:nvSpPr>
        <p:spPr>
          <a:xfrm>
            <a:off x="3498117" y="2236085"/>
            <a:ext cx="18242756" cy="4775200"/>
          </a:xfrm>
        </p:spPr>
        <p:txBody>
          <a:bodyPr>
            <a:normAutofit/>
          </a:bodyPr>
          <a:lstStyle/>
          <a:p>
            <a:br>
              <a:rPr lang="en-US" sz="8000" dirty="0"/>
            </a:br>
            <a:br>
              <a:rPr lang="en-US" sz="8000" dirty="0"/>
            </a:br>
            <a:r>
              <a:rPr lang="en-US" sz="12800" dirty="0"/>
              <a:t>INEQUALITY MARKER</a:t>
            </a:r>
            <a:endParaRPr lang="en-IE" dirty="0"/>
          </a:p>
        </p:txBody>
      </p:sp>
      <p:sp>
        <p:nvSpPr>
          <p:cNvPr id="3" name="Subtitle 2">
            <a:extLst>
              <a:ext uri="{FF2B5EF4-FFF2-40B4-BE49-F238E27FC236}">
                <a16:creationId xmlns:a16="http://schemas.microsoft.com/office/drawing/2014/main" id="{97005E5A-4395-EBB6-6CE6-50F3B26EE5EC}"/>
              </a:ext>
            </a:extLst>
          </p:cNvPr>
          <p:cNvSpPr>
            <a:spLocks noGrp="1"/>
          </p:cNvSpPr>
          <p:nvPr>
            <p:ph type="subTitle" idx="1"/>
          </p:nvPr>
        </p:nvSpPr>
        <p:spPr>
          <a:xfrm>
            <a:off x="4094009" y="8357015"/>
            <a:ext cx="18242756" cy="3311524"/>
          </a:xfrm>
        </p:spPr>
        <p:txBody>
          <a:bodyPr>
            <a:normAutofit/>
          </a:bodyPr>
          <a:lstStyle/>
          <a:p>
            <a:endParaRPr lang="en-US" dirty="0"/>
          </a:p>
          <a:p>
            <a:pPr algn="l"/>
            <a:r>
              <a:rPr lang="en-US" dirty="0"/>
              <a:t>By Mathilde Cournut, Policy Officer, European Commission- Directorate General for International Partnerships, Unit G4 (Health Social Protection, Inequality Reduction)</a:t>
            </a:r>
          </a:p>
          <a:p>
            <a:endParaRPr lang="en-IE" dirty="0"/>
          </a:p>
        </p:txBody>
      </p:sp>
      <p:sp>
        <p:nvSpPr>
          <p:cNvPr id="4" name="TextBox 3">
            <a:extLst>
              <a:ext uri="{FF2B5EF4-FFF2-40B4-BE49-F238E27FC236}">
                <a16:creationId xmlns:a16="http://schemas.microsoft.com/office/drawing/2014/main" id="{8153DCA5-10BF-6219-45E1-FA3F748C1AD1}"/>
              </a:ext>
            </a:extLst>
          </p:cNvPr>
          <p:cNvSpPr txBox="1"/>
          <p:nvPr/>
        </p:nvSpPr>
        <p:spPr>
          <a:xfrm>
            <a:off x="9196318" y="13014269"/>
            <a:ext cx="15127357" cy="1567609"/>
          </a:xfrm>
          <a:prstGeom prst="rect">
            <a:avLst/>
          </a:prstGeom>
          <a:noFill/>
        </p:spPr>
        <p:txBody>
          <a:bodyPr wrap="square" rtlCol="0">
            <a:spAutoFit/>
          </a:bodyPr>
          <a:lstStyle/>
          <a:p>
            <a:pPr marL="0" marR="0" lvl="0" indent="0" algn="ctr"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r>
              <a:rPr lang="en-US" sz="4400" dirty="0">
                <a:solidFill>
                  <a:prstClr val="white"/>
                </a:solidFill>
                <a:latin typeface="Arial" panose="020B0604020202020204" pitchFamily="34" charset="0"/>
                <a:cs typeface="Arial" panose="020B0604020202020204" pitchFamily="34" charset="0"/>
              </a:rPr>
              <a:t>23</a:t>
            </a: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r>
              <a:rPr lang="en-US" sz="4400" dirty="0">
                <a:solidFill>
                  <a:prstClr val="white"/>
                </a:solidFill>
                <a:latin typeface="Arial" panose="020B0604020202020204" pitchFamily="34" charset="0"/>
                <a:cs typeface="Arial" panose="020B0604020202020204" pitchFamily="34" charset="0"/>
              </a:rPr>
              <a:t>9</a:t>
            </a: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 16:30-17:30</a:t>
            </a:r>
            <a:r>
              <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Practitioners’ </a:t>
            </a: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Network</a:t>
            </a:r>
          </a:p>
          <a:p>
            <a:pPr marL="0" marR="0" lvl="0" indent="0" algn="ctr"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0A02E272-F780-3749-76F1-48B184D22F7C}"/>
              </a:ext>
            </a:extLst>
          </p:cNvPr>
          <p:cNvPicPr>
            <a:picLocks noChangeAspect="1"/>
          </p:cNvPicPr>
          <p:nvPr/>
        </p:nvPicPr>
        <p:blipFill>
          <a:blip r:embed="rId2"/>
          <a:stretch>
            <a:fillRect/>
          </a:stretch>
        </p:blipFill>
        <p:spPr>
          <a:xfrm>
            <a:off x="2499638" y="12151160"/>
            <a:ext cx="5019675" cy="1238250"/>
          </a:xfrm>
          <a:prstGeom prst="rect">
            <a:avLst/>
          </a:prstGeom>
        </p:spPr>
      </p:pic>
    </p:spTree>
    <p:extLst>
      <p:ext uri="{BB962C8B-B14F-4D97-AF65-F5344CB8AC3E}">
        <p14:creationId xmlns:p14="http://schemas.microsoft.com/office/powerpoint/2010/main" val="323340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937D1B-011E-5618-0F72-553094D06D7B}"/>
              </a:ext>
            </a:extLst>
          </p:cNvPr>
          <p:cNvSpPr>
            <a:spLocks noGrp="1"/>
          </p:cNvSpPr>
          <p:nvPr>
            <p:ph type="title"/>
          </p:nvPr>
        </p:nvSpPr>
        <p:spPr>
          <a:xfrm>
            <a:off x="2866314" y="1600990"/>
            <a:ext cx="19724897" cy="1754326"/>
          </a:xfrm>
        </p:spPr>
        <p:txBody>
          <a:bodyPr/>
          <a:lstStyle/>
          <a:p>
            <a:pPr algn="ctr"/>
            <a:r>
              <a:rPr lang="fr-BE" dirty="0"/>
              <a:t>Application of the </a:t>
            </a:r>
            <a:r>
              <a:rPr lang="fr-BE" dirty="0" err="1"/>
              <a:t>Inequality</a:t>
            </a:r>
            <a:r>
              <a:rPr lang="fr-BE" dirty="0"/>
              <a:t> Marker to EFSD+</a:t>
            </a:r>
            <a:endParaRPr lang="en-IE" dirty="0"/>
          </a:p>
        </p:txBody>
      </p:sp>
      <p:sp>
        <p:nvSpPr>
          <p:cNvPr id="7" name="TextBox 6">
            <a:extLst>
              <a:ext uri="{FF2B5EF4-FFF2-40B4-BE49-F238E27FC236}">
                <a16:creationId xmlns:a16="http://schemas.microsoft.com/office/drawing/2014/main" id="{ACA961D3-EFC6-D582-CCC5-B94AC259E18D}"/>
              </a:ext>
            </a:extLst>
          </p:cNvPr>
          <p:cNvSpPr txBox="1"/>
          <p:nvPr/>
        </p:nvSpPr>
        <p:spPr>
          <a:xfrm>
            <a:off x="0" y="12433139"/>
            <a:ext cx="23834035" cy="1234825"/>
          </a:xfrm>
          <a:prstGeom prst="rect">
            <a:avLst/>
          </a:prstGeom>
          <a:noFill/>
        </p:spPr>
        <p:txBody>
          <a:bodyPr wrap="square">
            <a:spAutoFit/>
          </a:bodyPr>
          <a:lstStyle/>
          <a:p>
            <a:pPr marR="0" lvl="2" algn="just" defTabSz="1824319" rtl="0" eaLnBrk="1" fontAlgn="auto" latinLnBrk="0" hangingPunct="1">
              <a:lnSpc>
                <a:spcPct val="107000"/>
              </a:lnSpc>
              <a:spcBef>
                <a:spcPts val="0"/>
              </a:spcBef>
              <a:spcAft>
                <a:spcPts val="1800"/>
              </a:spcAft>
              <a:buClr>
                <a:srgbClr val="4D4D4D"/>
              </a:buClr>
              <a:buSzPct val="100000"/>
              <a:tabLst/>
              <a:defRPr/>
            </a:pPr>
            <a:r>
              <a:rPr lang="en-US" sz="3600" i="1" kern="0" dirty="0">
                <a:solidFill>
                  <a:srgbClr val="00125C"/>
                </a:solidFill>
                <a:latin typeface="Arial"/>
                <a:cs typeface="Arial"/>
              </a:rPr>
              <a:t>For more information, the I-Marker guidelines to EFSD+ are available at: </a:t>
            </a:r>
            <a:r>
              <a:rPr kumimoji="0" lang="en-US" sz="3600" b="0" i="1" u="none" strike="noStrike" kern="1200" cap="none" spc="0" normalizeH="0" baseline="0" noProof="0" dirty="0">
                <a:ln>
                  <a:noFill/>
                </a:ln>
                <a:solidFill>
                  <a:srgbClr val="171616"/>
                </a:solidFill>
                <a:effectLst/>
                <a:uLnTx/>
                <a:uFillTx/>
                <a:latin typeface="Arial" panose="020B0604020202020204" pitchFamily="34" charset="0"/>
                <a:ea typeface="+mn-ea"/>
                <a:cs typeface="Arial" panose="020B0604020202020204" pitchFamily="34" charset="0"/>
                <a:hlinkClick r:id="rId3"/>
              </a:rPr>
              <a:t>European Commission inequality marker - Publications Office of the EU</a:t>
            </a:r>
            <a:r>
              <a:rPr lang="en-US" sz="3600" i="1" dirty="0">
                <a:solidFill>
                  <a:srgbClr val="171616"/>
                </a:solidFill>
                <a:latin typeface="Arial" panose="020B0604020202020204" pitchFamily="34" charset="0"/>
                <a:cs typeface="Arial" panose="020B0604020202020204" pitchFamily="34" charset="0"/>
              </a:rPr>
              <a:t> </a:t>
            </a:r>
            <a:r>
              <a:rPr lang="en-US" sz="3600" i="1" kern="0" dirty="0">
                <a:solidFill>
                  <a:srgbClr val="00125C"/>
                </a:solidFill>
                <a:latin typeface="Arial"/>
                <a:cs typeface="Arial"/>
              </a:rPr>
              <a:t>and its </a:t>
            </a:r>
            <a:r>
              <a:rPr lang="en-US" sz="3600" i="1" kern="0" dirty="0">
                <a:solidFill>
                  <a:srgbClr val="00125C"/>
                </a:solidFill>
                <a:latin typeface="Arial"/>
                <a:cs typeface="Arial"/>
                <a:hlinkClick r:id="rId4"/>
              </a:rPr>
              <a:t>one-pager.</a:t>
            </a:r>
            <a:endParaRPr lang="en-US" sz="3600" i="1" kern="0" dirty="0">
              <a:solidFill>
                <a:srgbClr val="00125C"/>
              </a:solidFill>
              <a:latin typeface="Arial"/>
              <a:cs typeface="Arial"/>
              <a:sym typeface="Arial"/>
            </a:endParaRPr>
          </a:p>
        </p:txBody>
      </p:sp>
      <p:sp>
        <p:nvSpPr>
          <p:cNvPr id="9" name="TextBox 8">
            <a:extLst>
              <a:ext uri="{FF2B5EF4-FFF2-40B4-BE49-F238E27FC236}">
                <a16:creationId xmlns:a16="http://schemas.microsoft.com/office/drawing/2014/main" id="{175D595C-5E57-7B42-421A-AD3E835FD2E9}"/>
              </a:ext>
            </a:extLst>
          </p:cNvPr>
          <p:cNvSpPr txBox="1"/>
          <p:nvPr/>
        </p:nvSpPr>
        <p:spPr>
          <a:xfrm>
            <a:off x="489640" y="3668669"/>
            <a:ext cx="23585557" cy="1754326"/>
          </a:xfrm>
          <a:prstGeom prst="rect">
            <a:avLst/>
          </a:prstGeom>
          <a:noFill/>
        </p:spPr>
        <p:txBody>
          <a:bodyPr wrap="square">
            <a:spAutoFit/>
          </a:bodyPr>
          <a:lstStyle/>
          <a:p>
            <a:pPr algn="just"/>
            <a:r>
              <a:rPr lang="en-US" sz="3600" kern="0" dirty="0">
                <a:solidFill>
                  <a:srgbClr val="00125C"/>
                </a:solidFill>
                <a:latin typeface="Arial"/>
                <a:cs typeface="Arial"/>
              </a:rPr>
              <a:t>Officially launched on 5th June during the EFSD+ Blending Board to DFIs and Member States, the application of the I-Marker to EFSD+ will start with blending operations and will be extended to guarantees for the next call for proposals.</a:t>
            </a:r>
            <a:endParaRPr lang="en-IE" sz="3600" kern="0" dirty="0">
              <a:solidFill>
                <a:srgbClr val="00125C"/>
              </a:solidFill>
              <a:latin typeface="Arial"/>
              <a:cs typeface="Arial"/>
            </a:endParaRPr>
          </a:p>
        </p:txBody>
      </p:sp>
      <p:pic>
        <p:nvPicPr>
          <p:cNvPr id="11" name="Picture 10">
            <a:extLst>
              <a:ext uri="{FF2B5EF4-FFF2-40B4-BE49-F238E27FC236}">
                <a16:creationId xmlns:a16="http://schemas.microsoft.com/office/drawing/2014/main" id="{EC0873BF-40C1-8137-F89C-E0EFA033DFF6}"/>
              </a:ext>
            </a:extLst>
          </p:cNvPr>
          <p:cNvPicPr>
            <a:picLocks noChangeAspect="1"/>
          </p:cNvPicPr>
          <p:nvPr/>
        </p:nvPicPr>
        <p:blipFill>
          <a:blip r:embed="rId5"/>
          <a:stretch>
            <a:fillRect/>
          </a:stretch>
        </p:blipFill>
        <p:spPr>
          <a:xfrm>
            <a:off x="5474232" y="5422995"/>
            <a:ext cx="14057606" cy="6692015"/>
          </a:xfrm>
          <a:prstGeom prst="rect">
            <a:avLst/>
          </a:prstGeom>
        </p:spPr>
      </p:pic>
    </p:spTree>
    <p:extLst>
      <p:ext uri="{BB962C8B-B14F-4D97-AF65-F5344CB8AC3E}">
        <p14:creationId xmlns:p14="http://schemas.microsoft.com/office/powerpoint/2010/main" val="37237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18"/>
          <p:cNvSpPr txBox="1">
            <a:spLocks noGrp="1"/>
          </p:cNvSpPr>
          <p:nvPr>
            <p:ph type="title"/>
          </p:nvPr>
        </p:nvSpPr>
        <p:spPr>
          <a:xfrm>
            <a:off x="3299918" y="1430839"/>
            <a:ext cx="17915163" cy="1803399"/>
          </a:xfrm>
          <a:prstGeom prst="rect">
            <a:avLst/>
          </a:prstGeom>
          <a:noFill/>
          <a:ln>
            <a:noFill/>
          </a:ln>
        </p:spPr>
        <p:txBody>
          <a:bodyPr spcFirstLastPara="1" wrap="square" lIns="182398" tIns="91174" rIns="182398" bIns="0" anchor="b" anchorCtr="0">
            <a:noAutofit/>
          </a:bodyPr>
          <a:lstStyle/>
          <a:p>
            <a:pPr algn="ctr">
              <a:buSzPts val="4000"/>
            </a:pPr>
            <a:r>
              <a:rPr lang="en-US" sz="7200" dirty="0"/>
              <a:t>RESOURCES</a:t>
            </a:r>
          </a:p>
        </p:txBody>
      </p:sp>
      <p:sp>
        <p:nvSpPr>
          <p:cNvPr id="303" name="Google Shape;303;p18"/>
          <p:cNvSpPr txBox="1">
            <a:spLocks noGrp="1"/>
          </p:cNvSpPr>
          <p:nvPr>
            <p:ph sz="half" idx="1"/>
          </p:nvPr>
        </p:nvSpPr>
        <p:spPr>
          <a:xfrm>
            <a:off x="2120827" y="2612570"/>
            <a:ext cx="20273347" cy="10861889"/>
          </a:xfrm>
          <a:prstGeom prst="rect">
            <a:avLst/>
          </a:prstGeom>
          <a:noFill/>
          <a:ln>
            <a:noFill/>
          </a:ln>
        </p:spPr>
        <p:txBody>
          <a:bodyPr spcFirstLastPara="1" wrap="square" lIns="182398" tIns="91174" rIns="182398" bIns="91174" anchor="t" anchorCtr="0">
            <a:noAutofit/>
          </a:bodyPr>
          <a:lstStyle/>
          <a:p>
            <a:pPr marL="0" indent="0">
              <a:lnSpc>
                <a:spcPct val="107000"/>
              </a:lnSpc>
              <a:spcBef>
                <a:spcPts val="600"/>
              </a:spcBef>
              <a:buSzPts val="1600"/>
              <a:buNone/>
            </a:pPr>
            <a:endParaRPr sz="3990" dirty="0">
              <a:latin typeface="Calibri"/>
              <a:ea typeface="Calibri"/>
              <a:cs typeface="Calibri"/>
              <a:sym typeface="Calibri"/>
            </a:endParaRPr>
          </a:p>
          <a:p>
            <a:pPr marL="684120" indent="-709458">
              <a:lnSpc>
                <a:spcPct val="107000"/>
              </a:lnSpc>
              <a:spcBef>
                <a:spcPts val="600"/>
              </a:spcBef>
              <a:buSzPts val="1800"/>
              <a:buFont typeface="Courier New"/>
              <a:buChar char="o"/>
            </a:pPr>
            <a:r>
              <a:rPr lang="en-US" sz="3990" i="1" dirty="0">
                <a:latin typeface="Calibri"/>
                <a:ea typeface="Calibri"/>
                <a:cs typeface="Calibri"/>
                <a:sym typeface="Calibri"/>
              </a:rPr>
              <a:t>The I-Marker Guidelines</a:t>
            </a:r>
            <a:r>
              <a:rPr lang="en-US" sz="3990" dirty="0">
                <a:latin typeface="Calibri"/>
                <a:ea typeface="Calibri"/>
                <a:cs typeface="Calibri"/>
                <a:sym typeface="Calibri"/>
              </a:rPr>
              <a:t>: </a:t>
            </a:r>
            <a:r>
              <a:rPr lang="en-US" sz="399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Inequality Marker Guidelines</a:t>
            </a:r>
            <a:endParaRPr sz="3990" dirty="0">
              <a:latin typeface="Calibri"/>
              <a:ea typeface="Calibri"/>
              <a:cs typeface="Calibri"/>
              <a:sym typeface="Calibri"/>
            </a:endParaRPr>
          </a:p>
          <a:p>
            <a:pPr marL="684120" indent="-709458">
              <a:lnSpc>
                <a:spcPct val="107000"/>
              </a:lnSpc>
              <a:spcBef>
                <a:spcPts val="600"/>
              </a:spcBef>
              <a:buSzPts val="1800"/>
              <a:buFont typeface="Courier New"/>
              <a:buChar char="o"/>
            </a:pPr>
            <a:r>
              <a:rPr lang="en-US" sz="3990" i="1" dirty="0">
                <a:latin typeface="Calibri"/>
                <a:ea typeface="Calibri"/>
                <a:cs typeface="Calibri"/>
                <a:sym typeface="Calibri"/>
              </a:rPr>
              <a:t>The I-Marker One Pager</a:t>
            </a:r>
            <a:r>
              <a:rPr lang="en-US" sz="3990" dirty="0">
                <a:latin typeface="Calibri"/>
                <a:ea typeface="Calibri"/>
                <a:cs typeface="Calibri"/>
                <a:sym typeface="Calibri"/>
              </a:rPr>
              <a:t>:</a:t>
            </a:r>
            <a:r>
              <a:rPr lang="en-US" sz="3990" b="1" dirty="0">
                <a:latin typeface="Calibri"/>
                <a:ea typeface="Calibri"/>
                <a:cs typeface="Calibri"/>
                <a:sym typeface="Calibri"/>
              </a:rPr>
              <a:t> </a:t>
            </a:r>
            <a:r>
              <a:rPr lang="en-US" sz="399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I-Marker one-pager</a:t>
            </a:r>
            <a:r>
              <a:rPr lang="en-US" sz="3990" dirty="0">
                <a:latin typeface="Calibri"/>
                <a:ea typeface="Calibri"/>
                <a:cs typeface="Calibri"/>
                <a:sym typeface="Calibri"/>
              </a:rPr>
              <a:t>.</a:t>
            </a:r>
            <a:endParaRPr sz="5586" dirty="0"/>
          </a:p>
          <a:p>
            <a:pPr marL="684120" indent="-709458">
              <a:lnSpc>
                <a:spcPct val="107000"/>
              </a:lnSpc>
              <a:spcBef>
                <a:spcPts val="600"/>
              </a:spcBef>
              <a:buSzPts val="1800"/>
              <a:buFont typeface="Courier New"/>
              <a:buChar char="o"/>
            </a:pPr>
            <a:r>
              <a:rPr lang="en-US" sz="3990" i="1" dirty="0">
                <a:latin typeface="Calibri"/>
                <a:ea typeface="Calibri"/>
                <a:cs typeface="Calibri"/>
                <a:sym typeface="Calibri"/>
              </a:rPr>
              <a:t>The I-Marker Video</a:t>
            </a:r>
            <a:r>
              <a:rPr lang="en-US" sz="3990" dirty="0">
                <a:latin typeface="Calibri"/>
                <a:ea typeface="Calibri"/>
                <a:cs typeface="Calibri"/>
                <a:sym typeface="Calibri"/>
              </a:rPr>
              <a:t>: </a:t>
            </a:r>
            <a:r>
              <a:rPr lang="en-US" sz="3990" u="sng" dirty="0">
                <a:solidFill>
                  <a:srgbClr val="0563C1"/>
                </a:solidFill>
                <a:latin typeface="Calibri"/>
                <a:ea typeface="Calibri"/>
                <a:cs typeface="Calibri"/>
                <a:sym typeface="Calibri"/>
                <a:hlinkClick r:id="rId5"/>
              </a:rPr>
              <a:t>https://youtu.be/OgprsHYPrDs</a:t>
            </a:r>
            <a:r>
              <a:rPr lang="en-US" sz="3990" i="1" u="sng" dirty="0">
                <a:solidFill>
                  <a:schemeClr val="hlink"/>
                </a:solidFill>
                <a:latin typeface="Calibri"/>
                <a:ea typeface="Calibri"/>
                <a:cs typeface="Calibri"/>
                <a:sym typeface="Calibri"/>
                <a:hlinkClick r:id="rId5"/>
              </a:rPr>
              <a:t>I</a:t>
            </a:r>
            <a:endParaRPr lang="en-US" sz="3990" i="1" u="sng" dirty="0">
              <a:solidFill>
                <a:schemeClr val="hlink"/>
              </a:solidFill>
              <a:latin typeface="Calibri"/>
              <a:ea typeface="Calibri"/>
              <a:cs typeface="Calibri"/>
              <a:sym typeface="Calibri"/>
            </a:endParaRPr>
          </a:p>
          <a:p>
            <a:pPr marL="684120" indent="-709458">
              <a:lnSpc>
                <a:spcPct val="107000"/>
              </a:lnSpc>
              <a:spcBef>
                <a:spcPts val="600"/>
              </a:spcBef>
              <a:buSzPts val="1800"/>
              <a:buFont typeface="Courier New"/>
              <a:buChar char="o"/>
            </a:pPr>
            <a:r>
              <a:rPr lang="en-US" sz="3990" i="1" dirty="0">
                <a:latin typeface="Calibri"/>
                <a:cs typeface="Calibri"/>
                <a:sym typeface="Calibri"/>
              </a:rPr>
              <a:t>The I-Marker E-Learning : </a:t>
            </a:r>
            <a:r>
              <a:rPr lang="en-GB" sz="3990" u="sng" dirty="0">
                <a:solidFill>
                  <a:srgbClr val="0563C1"/>
                </a:solidFill>
                <a:latin typeface="Calibri"/>
                <a:cs typeface="Calibri"/>
                <a:hlinkClick r:id="rId6">
                  <a:extLst>
                    <a:ext uri="{A12FA001-AC4F-418D-AE19-62706E023703}">
                      <ahyp:hlinkClr xmlns:ahyp="http://schemas.microsoft.com/office/drawing/2018/hyperlinkcolor" val="tx"/>
                    </a:ext>
                  </a:extLst>
                </a:hlinkClick>
              </a:rPr>
              <a:t>E-Learning on the Inequality Marker</a:t>
            </a:r>
            <a:endParaRPr sz="3990" u="sng" dirty="0">
              <a:solidFill>
                <a:srgbClr val="0563C1"/>
              </a:solidFill>
              <a:latin typeface="Calibri"/>
              <a:cs typeface="Calibri"/>
              <a:sym typeface="Calibri"/>
            </a:endParaRPr>
          </a:p>
          <a:p>
            <a:pPr marL="684120" indent="-709458">
              <a:lnSpc>
                <a:spcPct val="107000"/>
              </a:lnSpc>
              <a:spcBef>
                <a:spcPts val="600"/>
              </a:spcBef>
              <a:buSzPts val="1800"/>
              <a:buFont typeface="Courier New"/>
              <a:buChar char="o"/>
            </a:pPr>
            <a:r>
              <a:rPr lang="en-US" sz="3990" i="1" dirty="0">
                <a:latin typeface="Calibri"/>
                <a:ea typeface="Calibri"/>
                <a:cs typeface="Calibri"/>
                <a:sym typeface="Calibri"/>
              </a:rPr>
              <a:t>Tools and Methods Series, Reference Document N°29 : Addressing income inequalities through development cooperation (EN/FR)</a:t>
            </a:r>
          </a:p>
          <a:p>
            <a:pPr marL="684120" indent="-709458">
              <a:lnSpc>
                <a:spcPct val="107000"/>
              </a:lnSpc>
              <a:spcBef>
                <a:spcPts val="600"/>
              </a:spcBef>
              <a:buSzPts val="1800"/>
              <a:buFont typeface="Courier New"/>
              <a:buChar char="o"/>
            </a:pPr>
            <a:r>
              <a:rPr lang="en-GB" sz="4000" u="sng" dirty="0">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Volume 1, Concepts and definitions</a:t>
            </a:r>
            <a:r>
              <a:rPr lang="en-GB" sz="4000" dirty="0">
                <a:latin typeface="Calibri"/>
                <a:ea typeface="Calibri"/>
                <a:cs typeface="Calibri"/>
                <a:sym typeface="Calibri"/>
              </a:rPr>
              <a:t>; </a:t>
            </a:r>
            <a:r>
              <a:rPr lang="en-GB" sz="4000" u="sng" dirty="0">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Volume 2, Policy briefs to tackle inequalities</a:t>
            </a:r>
            <a:r>
              <a:rPr lang="en-GB" sz="4000" dirty="0">
                <a:latin typeface="Calibri"/>
                <a:ea typeface="Calibri"/>
                <a:cs typeface="Calibri"/>
                <a:sym typeface="Calibri"/>
              </a:rPr>
              <a:t>; </a:t>
            </a:r>
            <a:r>
              <a:rPr lang="en-GB" sz="4000" u="sng" dirty="0">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Volume 3, Guidelines for mainstreaming the reduction of inequality in interventions</a:t>
            </a:r>
            <a:endParaRPr lang="en-GB" sz="2800" dirty="0">
              <a:latin typeface="Calibri"/>
              <a:ea typeface="Calibri"/>
              <a:cs typeface="Calibri"/>
              <a:sym typeface="Calibri"/>
            </a:endParaRPr>
          </a:p>
          <a:p>
            <a:pPr marL="684120" indent="-709458">
              <a:lnSpc>
                <a:spcPct val="107000"/>
              </a:lnSpc>
              <a:spcBef>
                <a:spcPts val="600"/>
              </a:spcBef>
              <a:buSzPts val="1800"/>
              <a:buFont typeface="Courier New"/>
              <a:buChar char="o"/>
            </a:pPr>
            <a:r>
              <a:rPr lang="en-GB" sz="3990" i="1" dirty="0">
                <a:latin typeface="Calibri"/>
                <a:ea typeface="Calibri"/>
                <a:cs typeface="Calibri"/>
              </a:rPr>
              <a:t>Guidance for applying the inequality marker to the European Fund for Sustainable Development Plus: </a:t>
            </a:r>
            <a:r>
              <a:rPr lang="en-GB" sz="3990" i="1" dirty="0">
                <a:latin typeface="Calibri"/>
                <a:ea typeface="Calibri"/>
                <a:cs typeface="Calibri"/>
                <a:hlinkClick r:id="rId10"/>
              </a:rPr>
              <a:t>EFSD+ Guidelines</a:t>
            </a:r>
            <a:r>
              <a:rPr lang="en-GB" sz="3990" i="1" dirty="0">
                <a:latin typeface="Calibri"/>
                <a:ea typeface="Calibri"/>
                <a:cs typeface="Calibri"/>
              </a:rPr>
              <a:t> and its </a:t>
            </a:r>
            <a:r>
              <a:rPr lang="en-GB" sz="3990" i="1" dirty="0">
                <a:latin typeface="Calibri"/>
                <a:ea typeface="Calibri"/>
                <a:cs typeface="Calibri"/>
                <a:hlinkClick r:id="rId11"/>
              </a:rPr>
              <a:t>one-pager</a:t>
            </a:r>
            <a:endParaRPr sz="3990" i="1" dirty="0">
              <a:latin typeface="Calibri"/>
              <a:ea typeface="Calibri"/>
              <a:cs typeface="Calibri"/>
              <a:sym typeface="Calibri"/>
            </a:endParaRPr>
          </a:p>
          <a:p>
            <a:pPr marL="684120" indent="-709458">
              <a:lnSpc>
                <a:spcPct val="107000"/>
              </a:lnSpc>
              <a:spcBef>
                <a:spcPts val="600"/>
              </a:spcBef>
              <a:buSzPts val="1800"/>
              <a:buFont typeface="Courier New"/>
              <a:buChar char="o"/>
            </a:pPr>
            <a:r>
              <a:rPr lang="en-US" sz="3990" i="1" dirty="0">
                <a:latin typeface="Calibri"/>
                <a:ea typeface="Calibri"/>
                <a:cs typeface="Calibri"/>
                <a:sym typeface="Calibri"/>
              </a:rPr>
              <a:t>Capacity4Dev Groups</a:t>
            </a:r>
            <a:r>
              <a:rPr lang="en-US" sz="3990" dirty="0">
                <a:latin typeface="Calibri"/>
                <a:ea typeface="Calibri"/>
                <a:cs typeface="Calibri"/>
                <a:sym typeface="Calibri"/>
              </a:rPr>
              <a:t>: </a:t>
            </a:r>
            <a:r>
              <a:rPr lang="en-US" sz="3990" u="sng" dirty="0">
                <a:solidFill>
                  <a:srgbClr val="0563C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Fighting Inequalities through development cooperation and stronger partnerships</a:t>
            </a:r>
            <a:endParaRPr sz="558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0459" y="2673462"/>
            <a:ext cx="18242756" cy="4775200"/>
          </a:xfrm>
        </p:spPr>
        <p:txBody>
          <a:bodyPr/>
          <a:lstStyle/>
          <a:p>
            <a:r>
              <a:rPr lang="en-GB" dirty="0">
                <a:latin typeface="Arial"/>
                <a:cs typeface="Arial"/>
              </a:rPr>
              <a:t>THANK YOU!</a:t>
            </a:r>
          </a:p>
        </p:txBody>
      </p:sp>
      <p:sp>
        <p:nvSpPr>
          <p:cNvPr id="3" name="Subtitle 2"/>
          <p:cNvSpPr>
            <a:spLocks noGrp="1"/>
          </p:cNvSpPr>
          <p:nvPr>
            <p:ph type="subTitle" idx="1"/>
          </p:nvPr>
        </p:nvSpPr>
        <p:spPr>
          <a:xfrm>
            <a:off x="11808323" y="12789115"/>
            <a:ext cx="18242756" cy="825285"/>
          </a:xfrm>
        </p:spPr>
        <p:txBody>
          <a:bodyPr vert="horz" lIns="91440" tIns="45720" rIns="91440" bIns="45720" rtlCol="0" anchor="t">
            <a:normAutofit/>
          </a:bodyPr>
          <a:lstStyle/>
          <a:p>
            <a:endParaRPr lang="en-GB" dirty="0"/>
          </a:p>
        </p:txBody>
      </p:sp>
    </p:spTree>
    <p:extLst>
      <p:ext uri="{BB962C8B-B14F-4D97-AF65-F5344CB8AC3E}">
        <p14:creationId xmlns:p14="http://schemas.microsoft.com/office/powerpoint/2010/main" val="212033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p:nvPr/>
        </p:nvSpPr>
        <p:spPr>
          <a:xfrm>
            <a:off x="1276049" y="874682"/>
            <a:ext cx="21771576" cy="1629825"/>
          </a:xfrm>
          <a:prstGeom prst="rect">
            <a:avLst/>
          </a:prstGeom>
          <a:noFill/>
          <a:ln>
            <a:noFill/>
          </a:ln>
        </p:spPr>
        <p:txBody>
          <a:bodyPr spcFirstLastPara="1" wrap="square" lIns="182398" tIns="91174" rIns="182398" bIns="91174" anchor="t" anchorCtr="0">
            <a:noAutofit/>
          </a:bodyPr>
          <a:lstStyle/>
          <a:p>
            <a:pPr algn="ctr" defTabSz="1824319">
              <a:lnSpc>
                <a:spcPct val="90000"/>
              </a:lnSpc>
              <a:spcBef>
                <a:spcPct val="0"/>
              </a:spcBef>
              <a:buClr>
                <a:srgbClr val="034EA2"/>
              </a:buClr>
              <a:buSzPts val="3000"/>
            </a:pPr>
            <a:r>
              <a:rPr lang="en-US" sz="6600" b="1" dirty="0">
                <a:solidFill>
                  <a:srgbClr val="1A53EA"/>
                </a:solidFill>
                <a:latin typeface="Arial" panose="020B0604020202020204" pitchFamily="34" charset="0"/>
                <a:ea typeface="Noto Sans" panose="020B0502040504020204" pitchFamily="34" charset="0"/>
                <a:cs typeface="Arial" panose="020B0604020202020204" pitchFamily="34" charset="0"/>
                <a:sym typeface="Arial"/>
              </a:rPr>
              <a:t>HOW AND WHEN WAS THE I-MARKER DEVELOPED?</a:t>
            </a:r>
          </a:p>
        </p:txBody>
      </p:sp>
      <p:sp>
        <p:nvSpPr>
          <p:cNvPr id="160" name="Google Shape;160;p2"/>
          <p:cNvSpPr/>
          <p:nvPr/>
        </p:nvSpPr>
        <p:spPr>
          <a:xfrm>
            <a:off x="11269789" y="4485109"/>
            <a:ext cx="4173960" cy="4375476"/>
          </a:xfrm>
          <a:custGeom>
            <a:avLst/>
            <a:gdLst/>
            <a:ahLst/>
            <a:cxnLst/>
            <a:rect l="l" t="t" r="r" b="b"/>
            <a:pathLst>
              <a:path w="2092156" h="2193164" extrusionOk="0">
                <a:moveTo>
                  <a:pt x="0" y="2193164"/>
                </a:moveTo>
                <a:lnTo>
                  <a:pt x="389182" y="1765570"/>
                </a:lnTo>
                <a:lnTo>
                  <a:pt x="770206" y="2184201"/>
                </a:lnTo>
                <a:lnTo>
                  <a:pt x="770206" y="1225208"/>
                </a:lnTo>
                <a:cubicBezTo>
                  <a:pt x="770206" y="1124024"/>
                  <a:pt x="852232" y="1041998"/>
                  <a:pt x="953416" y="1041998"/>
                </a:cubicBezTo>
                <a:lnTo>
                  <a:pt x="1370425" y="1041998"/>
                </a:lnTo>
                <a:lnTo>
                  <a:pt x="1370425" y="1313790"/>
                </a:lnTo>
                <a:lnTo>
                  <a:pt x="2092156" y="656895"/>
                </a:lnTo>
                <a:lnTo>
                  <a:pt x="1370425" y="0"/>
                </a:lnTo>
                <a:lnTo>
                  <a:pt x="1370425" y="271792"/>
                </a:lnTo>
                <a:lnTo>
                  <a:pt x="953416" y="271792"/>
                </a:lnTo>
                <a:cubicBezTo>
                  <a:pt x="426859" y="271792"/>
                  <a:pt x="0" y="698651"/>
                  <a:pt x="0" y="1225208"/>
                </a:cubicBezTo>
                <a:close/>
              </a:path>
            </a:pathLst>
          </a:custGeom>
          <a:solidFill>
            <a:srgbClr val="8B8B8B"/>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4D4D4D"/>
              </a:solidFill>
              <a:latin typeface="Arial"/>
              <a:ea typeface="Arial"/>
              <a:cs typeface="Arial"/>
              <a:sym typeface="Arial"/>
            </a:endParaRPr>
          </a:p>
        </p:txBody>
      </p:sp>
      <p:sp>
        <p:nvSpPr>
          <p:cNvPr id="161" name="Google Shape;161;p2"/>
          <p:cNvSpPr/>
          <p:nvPr/>
        </p:nvSpPr>
        <p:spPr>
          <a:xfrm rot="5400000" flipH="1">
            <a:off x="9065732" y="8099470"/>
            <a:ext cx="4173960" cy="4446115"/>
          </a:xfrm>
          <a:custGeom>
            <a:avLst/>
            <a:gdLst/>
            <a:ahLst/>
            <a:cxnLst/>
            <a:rect l="l" t="t" r="r" b="b"/>
            <a:pathLst>
              <a:path w="2092156" h="2228571" extrusionOk="0">
                <a:moveTo>
                  <a:pt x="0" y="2228571"/>
                </a:moveTo>
                <a:lnTo>
                  <a:pt x="0" y="1225208"/>
                </a:lnTo>
                <a:cubicBezTo>
                  <a:pt x="0" y="698651"/>
                  <a:pt x="426859" y="271792"/>
                  <a:pt x="953416" y="271792"/>
                </a:cubicBezTo>
                <a:lnTo>
                  <a:pt x="1370425" y="271792"/>
                </a:lnTo>
                <a:lnTo>
                  <a:pt x="1370425" y="0"/>
                </a:lnTo>
                <a:lnTo>
                  <a:pt x="2092156" y="656895"/>
                </a:lnTo>
                <a:lnTo>
                  <a:pt x="1370425" y="1313790"/>
                </a:lnTo>
                <a:lnTo>
                  <a:pt x="1370425" y="1041998"/>
                </a:lnTo>
                <a:lnTo>
                  <a:pt x="953416" y="1041998"/>
                </a:lnTo>
                <a:cubicBezTo>
                  <a:pt x="852232" y="1041998"/>
                  <a:pt x="770206" y="1124024"/>
                  <a:pt x="770206" y="1225208"/>
                </a:cubicBezTo>
                <a:lnTo>
                  <a:pt x="770206" y="2228571"/>
                </a:lnTo>
                <a:lnTo>
                  <a:pt x="765700" y="2228571"/>
                </a:lnTo>
                <a:lnTo>
                  <a:pt x="383201" y="1813093"/>
                </a:lnTo>
                <a:lnTo>
                  <a:pt x="701" y="2228571"/>
                </a:lnTo>
                <a:close/>
              </a:path>
            </a:pathLst>
          </a:custGeom>
          <a:solidFill>
            <a:srgbClr val="8B8B8B"/>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4D4D4D"/>
              </a:solidFill>
              <a:latin typeface="Arial"/>
              <a:ea typeface="Arial"/>
              <a:cs typeface="Arial"/>
              <a:sym typeface="Arial"/>
            </a:endParaRPr>
          </a:p>
        </p:txBody>
      </p:sp>
      <p:sp>
        <p:nvSpPr>
          <p:cNvPr id="162" name="Google Shape;162;p2"/>
          <p:cNvSpPr/>
          <p:nvPr/>
        </p:nvSpPr>
        <p:spPr>
          <a:xfrm rot="10800000" flipH="1">
            <a:off x="-1" y="10322527"/>
            <a:ext cx="9511519" cy="2644950"/>
          </a:xfrm>
          <a:prstGeom prst="rightArrow">
            <a:avLst>
              <a:gd name="adj1" fmla="val 57185"/>
              <a:gd name="adj2" fmla="val 54311"/>
            </a:avLst>
          </a:prstGeom>
          <a:solidFill>
            <a:srgbClr val="8B8B8B"/>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sp>
        <p:nvSpPr>
          <p:cNvPr id="163" name="Google Shape;163;p2"/>
          <p:cNvSpPr/>
          <p:nvPr/>
        </p:nvSpPr>
        <p:spPr>
          <a:xfrm rot="10800000" flipH="1">
            <a:off x="14784118" y="4485968"/>
            <a:ext cx="7724163" cy="2644950"/>
          </a:xfrm>
          <a:custGeom>
            <a:avLst/>
            <a:gdLst/>
            <a:ahLst/>
            <a:cxnLst/>
            <a:rect l="l" t="t" r="r" b="b"/>
            <a:pathLst>
              <a:path w="3871660" h="1325755" extrusionOk="0">
                <a:moveTo>
                  <a:pt x="3151629" y="0"/>
                </a:moveTo>
                <a:lnTo>
                  <a:pt x="3871660" y="662878"/>
                </a:lnTo>
                <a:lnTo>
                  <a:pt x="3151629" y="1325755"/>
                </a:lnTo>
                <a:lnTo>
                  <a:pt x="3151629" y="1041944"/>
                </a:lnTo>
                <a:lnTo>
                  <a:pt x="11447" y="1041944"/>
                </a:lnTo>
                <a:lnTo>
                  <a:pt x="421354" y="668860"/>
                </a:lnTo>
                <a:lnTo>
                  <a:pt x="0" y="285358"/>
                </a:lnTo>
                <a:lnTo>
                  <a:pt x="0" y="283811"/>
                </a:lnTo>
                <a:lnTo>
                  <a:pt x="3151629" y="283811"/>
                </a:lnTo>
                <a:close/>
              </a:path>
            </a:pathLst>
          </a:custGeom>
          <a:solidFill>
            <a:srgbClr val="8B8B8B"/>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cxnSp>
        <p:nvCxnSpPr>
          <p:cNvPr id="164" name="Google Shape;164;p2"/>
          <p:cNvCxnSpPr>
            <a:stCxn id="162" idx="1"/>
            <a:endCxn id="162" idx="3"/>
          </p:cNvCxnSpPr>
          <p:nvPr/>
        </p:nvCxnSpPr>
        <p:spPr>
          <a:xfrm>
            <a:off x="0" y="11645002"/>
            <a:ext cx="9511610" cy="0"/>
          </a:xfrm>
          <a:prstGeom prst="straightConnector1">
            <a:avLst/>
          </a:prstGeom>
          <a:noFill/>
          <a:ln w="57150" cap="flat" cmpd="sng">
            <a:solidFill>
              <a:schemeClr val="lt1"/>
            </a:solidFill>
            <a:prstDash val="lgDash"/>
            <a:miter lim="800000"/>
            <a:headEnd type="none" w="sm" len="sm"/>
            <a:tailEnd type="none" w="sm" len="sm"/>
          </a:ln>
        </p:spPr>
      </p:cxnSp>
      <p:sp>
        <p:nvSpPr>
          <p:cNvPr id="165" name="Google Shape;165;p2"/>
          <p:cNvSpPr/>
          <p:nvPr/>
        </p:nvSpPr>
        <p:spPr>
          <a:xfrm>
            <a:off x="10042203" y="8250729"/>
            <a:ext cx="2027075" cy="3394268"/>
          </a:xfrm>
          <a:custGeom>
            <a:avLst/>
            <a:gdLst/>
            <a:ahLst/>
            <a:cxnLst/>
            <a:rect l="l" t="t" r="r" b="b"/>
            <a:pathLst>
              <a:path w="1995387" h="1372588" extrusionOk="0">
                <a:moveTo>
                  <a:pt x="0" y="1372588"/>
                </a:moveTo>
                <a:cubicBezTo>
                  <a:pt x="1224957" y="1360977"/>
                  <a:pt x="1608744" y="1378561"/>
                  <a:pt x="1863621" y="1144777"/>
                </a:cubicBezTo>
                <a:cubicBezTo>
                  <a:pt x="2055016" y="936993"/>
                  <a:pt x="1979743" y="851801"/>
                  <a:pt x="1985549" y="0"/>
                </a:cubicBezTo>
              </a:path>
            </a:pathLst>
          </a:custGeom>
          <a:noFill/>
          <a:ln w="57150" cap="flat" cmpd="sng">
            <a:solidFill>
              <a:schemeClr val="lt1"/>
            </a:solidFill>
            <a:prstDash val="lgDash"/>
            <a:miter lim="800000"/>
            <a:headEnd type="none" w="sm" len="sm"/>
            <a:tailEnd type="none" w="sm" len="sm"/>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sp>
        <p:nvSpPr>
          <p:cNvPr id="166" name="Google Shape;166;p2"/>
          <p:cNvSpPr/>
          <p:nvPr/>
        </p:nvSpPr>
        <p:spPr>
          <a:xfrm rot="5400000" flipH="1">
            <a:off x="12677248" y="5201259"/>
            <a:ext cx="2138734" cy="3394270"/>
          </a:xfrm>
          <a:custGeom>
            <a:avLst/>
            <a:gdLst/>
            <a:ahLst/>
            <a:cxnLst/>
            <a:rect l="l" t="t" r="r" b="b"/>
            <a:pathLst>
              <a:path w="1995387" h="1372588" extrusionOk="0">
                <a:moveTo>
                  <a:pt x="0" y="1372588"/>
                </a:moveTo>
                <a:cubicBezTo>
                  <a:pt x="1224957" y="1360977"/>
                  <a:pt x="1608744" y="1378561"/>
                  <a:pt x="1863621" y="1144777"/>
                </a:cubicBezTo>
                <a:cubicBezTo>
                  <a:pt x="2055016" y="936993"/>
                  <a:pt x="1979743" y="851801"/>
                  <a:pt x="1985549" y="0"/>
                </a:cubicBezTo>
              </a:path>
            </a:pathLst>
          </a:custGeom>
          <a:noFill/>
          <a:ln w="57150" cap="flat" cmpd="sng">
            <a:solidFill>
              <a:schemeClr val="lt1"/>
            </a:solidFill>
            <a:prstDash val="lgDash"/>
            <a:miter lim="800000"/>
            <a:headEnd type="none" w="sm" len="sm"/>
            <a:tailEnd type="none" w="sm" len="sm"/>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cxnSp>
        <p:nvCxnSpPr>
          <p:cNvPr id="167" name="Google Shape;167;p2"/>
          <p:cNvCxnSpPr>
            <a:endCxn id="163" idx="1"/>
          </p:cNvCxnSpPr>
          <p:nvPr/>
        </p:nvCxnSpPr>
        <p:spPr>
          <a:xfrm>
            <a:off x="15565172" y="5799487"/>
            <a:ext cx="6943380" cy="8978"/>
          </a:xfrm>
          <a:prstGeom prst="straightConnector1">
            <a:avLst/>
          </a:prstGeom>
          <a:noFill/>
          <a:ln w="57150" cap="flat" cmpd="sng">
            <a:solidFill>
              <a:schemeClr val="lt1"/>
            </a:solidFill>
            <a:prstDash val="lgDash"/>
            <a:miter lim="800000"/>
            <a:headEnd type="none" w="sm" len="sm"/>
            <a:tailEnd type="none" w="sm" len="sm"/>
          </a:ln>
        </p:spPr>
      </p:cxnSp>
      <p:grpSp>
        <p:nvGrpSpPr>
          <p:cNvPr id="168" name="Google Shape;168;p2"/>
          <p:cNvGrpSpPr/>
          <p:nvPr/>
        </p:nvGrpSpPr>
        <p:grpSpPr>
          <a:xfrm>
            <a:off x="8028919" y="9224969"/>
            <a:ext cx="1129193" cy="1746538"/>
            <a:chOff x="3344523" y="3582359"/>
            <a:chExt cx="565997" cy="875435"/>
          </a:xfrm>
        </p:grpSpPr>
        <p:sp>
          <p:nvSpPr>
            <p:cNvPr id="169" name="Google Shape;169;p2"/>
            <p:cNvSpPr/>
            <p:nvPr/>
          </p:nvSpPr>
          <p:spPr>
            <a:xfrm>
              <a:off x="3344523" y="3582359"/>
              <a:ext cx="565997" cy="875435"/>
            </a:xfrm>
            <a:custGeom>
              <a:avLst/>
              <a:gdLst/>
              <a:ahLst/>
              <a:cxnLst/>
              <a:rect l="l" t="t" r="r" b="b"/>
              <a:pathLst>
                <a:path w="565997" h="875435" extrusionOk="0">
                  <a:moveTo>
                    <a:pt x="281874" y="7"/>
                  </a:moveTo>
                  <a:cubicBezTo>
                    <a:pt x="331965" y="-346"/>
                    <a:pt x="382015" y="14319"/>
                    <a:pt x="430959" y="44399"/>
                  </a:cubicBezTo>
                  <a:cubicBezTo>
                    <a:pt x="528896" y="104462"/>
                    <a:pt x="574539" y="196282"/>
                    <a:pt x="564682" y="311117"/>
                  </a:cubicBezTo>
                  <a:cubicBezTo>
                    <a:pt x="552203" y="456348"/>
                    <a:pt x="490926" y="584390"/>
                    <a:pt x="415858" y="706557"/>
                  </a:cubicBezTo>
                  <a:cubicBezTo>
                    <a:pt x="378567" y="767203"/>
                    <a:pt x="335304" y="823383"/>
                    <a:pt x="282814" y="875435"/>
                  </a:cubicBezTo>
                  <a:cubicBezTo>
                    <a:pt x="268733" y="860188"/>
                    <a:pt x="255089" y="846593"/>
                    <a:pt x="242756" y="831880"/>
                  </a:cubicBezTo>
                  <a:cubicBezTo>
                    <a:pt x="127678" y="694709"/>
                    <a:pt x="44987" y="540884"/>
                    <a:pt x="8182" y="364674"/>
                  </a:cubicBezTo>
                  <a:cubicBezTo>
                    <a:pt x="-20078" y="229348"/>
                    <a:pt x="25710" y="110920"/>
                    <a:pt x="132534" y="45710"/>
                  </a:cubicBezTo>
                  <a:cubicBezTo>
                    <a:pt x="181648" y="15727"/>
                    <a:pt x="231782" y="359"/>
                    <a:pt x="281874" y="7"/>
                  </a:cubicBezTo>
                  <a:close/>
                </a:path>
              </a:pathLst>
            </a:custGeom>
            <a:solidFill>
              <a:schemeClr val="accent2"/>
            </a:solidFill>
            <a:ln>
              <a:noFill/>
            </a:ln>
          </p:spPr>
          <p:txBody>
            <a:bodyPr spcFirstLastPara="1" wrap="square" lIns="182398" tIns="91174" rIns="182398" bIns="91174" anchor="ctr" anchorCtr="0">
              <a:noAutofit/>
            </a:bodyPr>
            <a:lstStyle/>
            <a:p>
              <a:pPr defTabSz="1824319">
                <a:buClr>
                  <a:srgbClr val="4D4D4D"/>
                </a:buClr>
                <a:buSzPts val="1800"/>
              </a:pPr>
              <a:endParaRPr sz="3591" kern="0">
                <a:solidFill>
                  <a:srgbClr val="4D4D4D"/>
                </a:solidFill>
                <a:latin typeface="Arial"/>
                <a:ea typeface="Arial"/>
                <a:cs typeface="Arial"/>
                <a:sym typeface="Arial"/>
              </a:endParaRPr>
            </a:p>
          </p:txBody>
        </p:sp>
        <p:sp>
          <p:nvSpPr>
            <p:cNvPr id="170" name="Google Shape;170;p2"/>
            <p:cNvSpPr/>
            <p:nvPr/>
          </p:nvSpPr>
          <p:spPr>
            <a:xfrm>
              <a:off x="3390373" y="3640982"/>
              <a:ext cx="473210" cy="473210"/>
            </a:xfrm>
            <a:prstGeom prst="ellipse">
              <a:avLst/>
            </a:prstGeom>
            <a:solidFill>
              <a:schemeClr val="lt1"/>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grpSp>
      <p:grpSp>
        <p:nvGrpSpPr>
          <p:cNvPr id="171" name="Google Shape;171;p2"/>
          <p:cNvGrpSpPr/>
          <p:nvPr/>
        </p:nvGrpSpPr>
        <p:grpSpPr>
          <a:xfrm>
            <a:off x="11463686" y="7533592"/>
            <a:ext cx="1129193" cy="1746538"/>
            <a:chOff x="3344523" y="3582359"/>
            <a:chExt cx="565997" cy="875435"/>
          </a:xfrm>
        </p:grpSpPr>
        <p:sp>
          <p:nvSpPr>
            <p:cNvPr id="172" name="Google Shape;172;p2"/>
            <p:cNvSpPr/>
            <p:nvPr/>
          </p:nvSpPr>
          <p:spPr>
            <a:xfrm>
              <a:off x="3344523" y="3582359"/>
              <a:ext cx="565997" cy="875435"/>
            </a:xfrm>
            <a:custGeom>
              <a:avLst/>
              <a:gdLst/>
              <a:ahLst/>
              <a:cxnLst/>
              <a:rect l="l" t="t" r="r" b="b"/>
              <a:pathLst>
                <a:path w="565997" h="875435" extrusionOk="0">
                  <a:moveTo>
                    <a:pt x="281874" y="7"/>
                  </a:moveTo>
                  <a:cubicBezTo>
                    <a:pt x="331965" y="-346"/>
                    <a:pt x="382015" y="14319"/>
                    <a:pt x="430959" y="44399"/>
                  </a:cubicBezTo>
                  <a:cubicBezTo>
                    <a:pt x="528896" y="104462"/>
                    <a:pt x="574539" y="196282"/>
                    <a:pt x="564682" y="311117"/>
                  </a:cubicBezTo>
                  <a:cubicBezTo>
                    <a:pt x="552203" y="456348"/>
                    <a:pt x="490926" y="584390"/>
                    <a:pt x="415858" y="706557"/>
                  </a:cubicBezTo>
                  <a:cubicBezTo>
                    <a:pt x="378567" y="767203"/>
                    <a:pt x="335304" y="823383"/>
                    <a:pt x="282814" y="875435"/>
                  </a:cubicBezTo>
                  <a:cubicBezTo>
                    <a:pt x="268733" y="860188"/>
                    <a:pt x="255089" y="846593"/>
                    <a:pt x="242756" y="831880"/>
                  </a:cubicBezTo>
                  <a:cubicBezTo>
                    <a:pt x="127678" y="694709"/>
                    <a:pt x="44987" y="540884"/>
                    <a:pt x="8182" y="364674"/>
                  </a:cubicBezTo>
                  <a:cubicBezTo>
                    <a:pt x="-20078" y="229348"/>
                    <a:pt x="25710" y="110920"/>
                    <a:pt x="132534" y="45710"/>
                  </a:cubicBezTo>
                  <a:cubicBezTo>
                    <a:pt x="181648" y="15727"/>
                    <a:pt x="231782" y="359"/>
                    <a:pt x="281874" y="7"/>
                  </a:cubicBezTo>
                  <a:close/>
                </a:path>
              </a:pathLst>
            </a:custGeom>
            <a:solidFill>
              <a:schemeClr val="accent3"/>
            </a:solidFill>
            <a:ln>
              <a:noFill/>
            </a:ln>
          </p:spPr>
          <p:txBody>
            <a:bodyPr spcFirstLastPara="1" wrap="square" lIns="182398" tIns="91174" rIns="182398" bIns="91174" anchor="ctr" anchorCtr="0">
              <a:noAutofit/>
            </a:bodyPr>
            <a:lstStyle/>
            <a:p>
              <a:pPr defTabSz="1824319">
                <a:buClr>
                  <a:srgbClr val="4D4D4D"/>
                </a:buClr>
                <a:buSzPts val="1800"/>
              </a:pPr>
              <a:endParaRPr sz="3591" kern="0">
                <a:solidFill>
                  <a:srgbClr val="4D4D4D"/>
                </a:solidFill>
                <a:latin typeface="Arial"/>
                <a:ea typeface="Arial"/>
                <a:cs typeface="Arial"/>
                <a:sym typeface="Arial"/>
              </a:endParaRPr>
            </a:p>
          </p:txBody>
        </p:sp>
        <p:sp>
          <p:nvSpPr>
            <p:cNvPr id="173" name="Google Shape;173;p2"/>
            <p:cNvSpPr/>
            <p:nvPr/>
          </p:nvSpPr>
          <p:spPr>
            <a:xfrm>
              <a:off x="3390373" y="3640982"/>
              <a:ext cx="473210" cy="473210"/>
            </a:xfrm>
            <a:prstGeom prst="ellipse">
              <a:avLst/>
            </a:prstGeom>
            <a:solidFill>
              <a:schemeClr val="lt1"/>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grpSp>
      <p:sp>
        <p:nvSpPr>
          <p:cNvPr id="174" name="Google Shape;174;p2"/>
          <p:cNvSpPr txBox="1"/>
          <p:nvPr/>
        </p:nvSpPr>
        <p:spPr>
          <a:xfrm>
            <a:off x="4178504" y="8273946"/>
            <a:ext cx="2357302" cy="676571"/>
          </a:xfrm>
          <a:prstGeom prst="rect">
            <a:avLst/>
          </a:prstGeom>
          <a:noFill/>
          <a:ln>
            <a:noFill/>
          </a:ln>
        </p:spPr>
        <p:txBody>
          <a:bodyPr spcFirstLastPara="1" wrap="square" lIns="182398" tIns="91174" rIns="182398" bIns="91174" anchor="ctr" anchorCtr="0">
            <a:spAutoFit/>
          </a:bodyPr>
          <a:lstStyle/>
          <a:p>
            <a:pPr algn="ctr" defTabSz="1824319">
              <a:buClr>
                <a:srgbClr val="1E858B"/>
              </a:buClr>
              <a:buSzPts val="2400"/>
            </a:pPr>
            <a:r>
              <a:rPr lang="en-US" sz="3200" b="1" kern="0" dirty="0">
                <a:solidFill>
                  <a:srgbClr val="1E858B"/>
                </a:solidFill>
                <a:latin typeface="Arial"/>
                <a:ea typeface="Arial"/>
                <a:cs typeface="Arial"/>
                <a:sym typeface="Arial"/>
              </a:rPr>
              <a:t>2021</a:t>
            </a:r>
            <a:endParaRPr sz="3200" b="1" kern="0" dirty="0">
              <a:solidFill>
                <a:srgbClr val="1E858B"/>
              </a:solidFill>
              <a:latin typeface="Arial"/>
              <a:ea typeface="Arial"/>
              <a:cs typeface="Arial"/>
              <a:sym typeface="Arial"/>
            </a:endParaRPr>
          </a:p>
        </p:txBody>
      </p:sp>
      <p:sp>
        <p:nvSpPr>
          <p:cNvPr id="175" name="Google Shape;175;p2"/>
          <p:cNvSpPr txBox="1"/>
          <p:nvPr/>
        </p:nvSpPr>
        <p:spPr>
          <a:xfrm>
            <a:off x="7303368" y="8273945"/>
            <a:ext cx="2288467" cy="676571"/>
          </a:xfrm>
          <a:prstGeom prst="rect">
            <a:avLst/>
          </a:prstGeom>
          <a:noFill/>
          <a:ln>
            <a:noFill/>
          </a:ln>
        </p:spPr>
        <p:txBody>
          <a:bodyPr spcFirstLastPara="1" wrap="square" lIns="182398" tIns="91174" rIns="182398" bIns="91174" anchor="ctr" anchorCtr="0">
            <a:spAutoFit/>
          </a:bodyPr>
          <a:lstStyle/>
          <a:p>
            <a:pPr algn="ctr" defTabSz="1824319">
              <a:buClr>
                <a:srgbClr val="4BC5DE"/>
              </a:buClr>
              <a:buSzPts val="2400"/>
            </a:pPr>
            <a:r>
              <a:rPr lang="en-US" sz="3200" b="1" kern="0" dirty="0">
                <a:solidFill>
                  <a:srgbClr val="4BC5DE"/>
                </a:solidFill>
                <a:latin typeface="Arial"/>
                <a:ea typeface="Arial"/>
                <a:cs typeface="Arial"/>
                <a:sym typeface="Arial"/>
              </a:rPr>
              <a:t>2022</a:t>
            </a:r>
            <a:endParaRPr sz="3200" b="1" kern="0" dirty="0">
              <a:solidFill>
                <a:srgbClr val="4BC5DE"/>
              </a:solidFill>
              <a:latin typeface="Arial"/>
              <a:ea typeface="Arial"/>
              <a:cs typeface="Arial"/>
              <a:sym typeface="Arial"/>
            </a:endParaRPr>
          </a:p>
        </p:txBody>
      </p:sp>
      <p:sp>
        <p:nvSpPr>
          <p:cNvPr id="176" name="Google Shape;176;p2"/>
          <p:cNvSpPr txBox="1"/>
          <p:nvPr/>
        </p:nvSpPr>
        <p:spPr>
          <a:xfrm>
            <a:off x="13746615" y="7422514"/>
            <a:ext cx="2288467" cy="676571"/>
          </a:xfrm>
          <a:prstGeom prst="rect">
            <a:avLst/>
          </a:prstGeom>
          <a:noFill/>
          <a:ln>
            <a:noFill/>
          </a:ln>
        </p:spPr>
        <p:txBody>
          <a:bodyPr spcFirstLastPara="1" wrap="square" lIns="182398" tIns="91174" rIns="182398" bIns="91174" anchor="ctr" anchorCtr="0">
            <a:spAutoFit/>
          </a:bodyPr>
          <a:lstStyle/>
          <a:p>
            <a:pPr algn="ctr" defTabSz="1824319">
              <a:buClr>
                <a:srgbClr val="1EC08A"/>
              </a:buClr>
              <a:buSzPts val="2400"/>
            </a:pPr>
            <a:r>
              <a:rPr lang="en-US" sz="3200" b="1" kern="0" dirty="0">
                <a:solidFill>
                  <a:srgbClr val="1EC08A"/>
                </a:solidFill>
                <a:latin typeface="Arial"/>
                <a:ea typeface="Arial"/>
                <a:cs typeface="Arial"/>
                <a:sym typeface="Arial"/>
              </a:rPr>
              <a:t>2023</a:t>
            </a:r>
            <a:endParaRPr sz="3200" b="1" kern="0" dirty="0">
              <a:solidFill>
                <a:srgbClr val="1EC08A"/>
              </a:solidFill>
              <a:latin typeface="Arial"/>
              <a:ea typeface="Arial"/>
              <a:cs typeface="Arial"/>
              <a:sym typeface="Arial"/>
            </a:endParaRPr>
          </a:p>
        </p:txBody>
      </p:sp>
      <p:sp>
        <p:nvSpPr>
          <p:cNvPr id="177" name="Google Shape;177;p2"/>
          <p:cNvSpPr txBox="1"/>
          <p:nvPr/>
        </p:nvSpPr>
        <p:spPr>
          <a:xfrm flipH="1">
            <a:off x="4076828" y="5586427"/>
            <a:ext cx="2357303" cy="2646341"/>
          </a:xfrm>
          <a:prstGeom prst="rect">
            <a:avLst/>
          </a:prstGeom>
          <a:noFill/>
          <a:ln>
            <a:noFill/>
          </a:ln>
        </p:spPr>
        <p:txBody>
          <a:bodyPr spcFirstLastPara="1" wrap="square" lIns="182398" tIns="91174" rIns="182398" bIns="91174" anchor="t" anchorCtr="0">
            <a:spAutoFit/>
          </a:bodyPr>
          <a:lstStyle/>
          <a:p>
            <a:pPr algn="ctr" defTabSz="1824319">
              <a:buClr>
                <a:srgbClr val="4D4D4D"/>
              </a:buClr>
              <a:buSzPts val="1300"/>
            </a:pPr>
            <a:r>
              <a:rPr lang="en-US" sz="2000" kern="0" dirty="0">
                <a:solidFill>
                  <a:srgbClr val="4D4D4D"/>
                </a:solidFill>
                <a:latin typeface="Arial"/>
                <a:ea typeface="Arial"/>
                <a:cs typeface="Arial"/>
                <a:sym typeface="Arial"/>
              </a:rPr>
              <a:t>INTPA Reference Document “Addressing income inequalities through development cooperation”</a:t>
            </a:r>
            <a:endParaRPr sz="2000" kern="0" dirty="0">
              <a:solidFill>
                <a:srgbClr val="000000"/>
              </a:solidFill>
              <a:latin typeface="Arial"/>
              <a:cs typeface="Arial"/>
              <a:sym typeface="Arial"/>
            </a:endParaRPr>
          </a:p>
        </p:txBody>
      </p:sp>
      <p:sp>
        <p:nvSpPr>
          <p:cNvPr id="178" name="Google Shape;178;p2"/>
          <p:cNvSpPr txBox="1"/>
          <p:nvPr/>
        </p:nvSpPr>
        <p:spPr>
          <a:xfrm flipH="1">
            <a:off x="7354395" y="5958480"/>
            <a:ext cx="2186412" cy="2338565"/>
          </a:xfrm>
          <a:prstGeom prst="rect">
            <a:avLst/>
          </a:prstGeom>
          <a:noFill/>
          <a:ln>
            <a:noFill/>
          </a:ln>
        </p:spPr>
        <p:txBody>
          <a:bodyPr spcFirstLastPara="1" wrap="square" lIns="182398" tIns="91174" rIns="182398" bIns="91174" anchor="t" anchorCtr="0">
            <a:spAutoFit/>
          </a:bodyPr>
          <a:lstStyle/>
          <a:p>
            <a:pPr algn="ctr" defTabSz="1824319">
              <a:buClr>
                <a:srgbClr val="4D4D4D"/>
              </a:buClr>
              <a:buSzPts val="1300"/>
            </a:pPr>
            <a:r>
              <a:rPr lang="en-US" sz="2000" kern="0" dirty="0">
                <a:solidFill>
                  <a:srgbClr val="4D4D4D"/>
                </a:solidFill>
                <a:latin typeface="Arial"/>
                <a:ea typeface="Arial"/>
                <a:cs typeface="Arial"/>
                <a:sym typeface="Arial"/>
              </a:rPr>
              <a:t>Inequality Marker Guidelines, together with a One-Pager, a Video and an E-Learning</a:t>
            </a:r>
            <a:endParaRPr sz="2000" kern="0" dirty="0">
              <a:solidFill>
                <a:srgbClr val="000000"/>
              </a:solidFill>
              <a:latin typeface="Arial"/>
              <a:cs typeface="Arial"/>
              <a:sym typeface="Arial"/>
            </a:endParaRPr>
          </a:p>
        </p:txBody>
      </p:sp>
      <p:grpSp>
        <p:nvGrpSpPr>
          <p:cNvPr id="179" name="Google Shape;179;p2"/>
          <p:cNvGrpSpPr/>
          <p:nvPr/>
        </p:nvGrpSpPr>
        <p:grpSpPr>
          <a:xfrm>
            <a:off x="4807457" y="9259781"/>
            <a:ext cx="1129193" cy="1746538"/>
            <a:chOff x="3344523" y="3582359"/>
            <a:chExt cx="565997" cy="875435"/>
          </a:xfrm>
        </p:grpSpPr>
        <p:sp>
          <p:nvSpPr>
            <p:cNvPr id="180" name="Google Shape;180;p2"/>
            <p:cNvSpPr/>
            <p:nvPr/>
          </p:nvSpPr>
          <p:spPr>
            <a:xfrm>
              <a:off x="3344523" y="3582359"/>
              <a:ext cx="565997" cy="875435"/>
            </a:xfrm>
            <a:custGeom>
              <a:avLst/>
              <a:gdLst/>
              <a:ahLst/>
              <a:cxnLst/>
              <a:rect l="l" t="t" r="r" b="b"/>
              <a:pathLst>
                <a:path w="565997" h="875435" extrusionOk="0">
                  <a:moveTo>
                    <a:pt x="281874" y="7"/>
                  </a:moveTo>
                  <a:cubicBezTo>
                    <a:pt x="331965" y="-346"/>
                    <a:pt x="382015" y="14319"/>
                    <a:pt x="430959" y="44399"/>
                  </a:cubicBezTo>
                  <a:cubicBezTo>
                    <a:pt x="528896" y="104462"/>
                    <a:pt x="574539" y="196282"/>
                    <a:pt x="564682" y="311117"/>
                  </a:cubicBezTo>
                  <a:cubicBezTo>
                    <a:pt x="552203" y="456348"/>
                    <a:pt x="490926" y="584390"/>
                    <a:pt x="415858" y="706557"/>
                  </a:cubicBezTo>
                  <a:cubicBezTo>
                    <a:pt x="378567" y="767203"/>
                    <a:pt x="335304" y="823383"/>
                    <a:pt x="282814" y="875435"/>
                  </a:cubicBezTo>
                  <a:cubicBezTo>
                    <a:pt x="268733" y="860188"/>
                    <a:pt x="255089" y="846593"/>
                    <a:pt x="242756" y="831880"/>
                  </a:cubicBezTo>
                  <a:cubicBezTo>
                    <a:pt x="127678" y="694709"/>
                    <a:pt x="44987" y="540884"/>
                    <a:pt x="8182" y="364674"/>
                  </a:cubicBezTo>
                  <a:cubicBezTo>
                    <a:pt x="-20078" y="229348"/>
                    <a:pt x="25710" y="110920"/>
                    <a:pt x="132534" y="45710"/>
                  </a:cubicBezTo>
                  <a:cubicBezTo>
                    <a:pt x="181648" y="15727"/>
                    <a:pt x="231782" y="359"/>
                    <a:pt x="281874" y="7"/>
                  </a:cubicBezTo>
                  <a:close/>
                </a:path>
              </a:pathLst>
            </a:custGeom>
            <a:solidFill>
              <a:schemeClr val="accent1"/>
            </a:solidFill>
            <a:ln>
              <a:noFill/>
            </a:ln>
          </p:spPr>
          <p:txBody>
            <a:bodyPr spcFirstLastPara="1" wrap="square" lIns="182398" tIns="91174" rIns="182398" bIns="91174" anchor="ctr" anchorCtr="0">
              <a:noAutofit/>
            </a:bodyPr>
            <a:lstStyle/>
            <a:p>
              <a:pPr defTabSz="1824319">
                <a:buClr>
                  <a:srgbClr val="4D4D4D"/>
                </a:buClr>
                <a:buSzPts val="1800"/>
              </a:pPr>
              <a:endParaRPr sz="3591" kern="0">
                <a:solidFill>
                  <a:srgbClr val="4D4D4D"/>
                </a:solidFill>
                <a:latin typeface="Arial"/>
                <a:ea typeface="Arial"/>
                <a:cs typeface="Arial"/>
                <a:sym typeface="Arial"/>
              </a:endParaRPr>
            </a:p>
          </p:txBody>
        </p:sp>
        <p:sp>
          <p:nvSpPr>
            <p:cNvPr id="181" name="Google Shape;181;p2"/>
            <p:cNvSpPr/>
            <p:nvPr/>
          </p:nvSpPr>
          <p:spPr>
            <a:xfrm>
              <a:off x="3390373" y="3640982"/>
              <a:ext cx="473210" cy="473210"/>
            </a:xfrm>
            <a:prstGeom prst="ellipse">
              <a:avLst/>
            </a:prstGeom>
            <a:solidFill>
              <a:schemeClr val="lt1"/>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grpSp>
      <p:sp>
        <p:nvSpPr>
          <p:cNvPr id="182" name="Google Shape;182;p2"/>
          <p:cNvSpPr txBox="1"/>
          <p:nvPr/>
        </p:nvSpPr>
        <p:spPr>
          <a:xfrm flipH="1">
            <a:off x="13499238" y="8098989"/>
            <a:ext cx="2932863" cy="1846122"/>
          </a:xfrm>
          <a:prstGeom prst="rect">
            <a:avLst/>
          </a:prstGeom>
          <a:noFill/>
          <a:ln>
            <a:noFill/>
          </a:ln>
        </p:spPr>
        <p:txBody>
          <a:bodyPr spcFirstLastPara="1" wrap="square" lIns="182398" tIns="91174" rIns="182398" bIns="91174" anchor="t" anchorCtr="0">
            <a:spAutoFit/>
          </a:bodyPr>
          <a:lstStyle/>
          <a:p>
            <a:pPr algn="ctr" defTabSz="1824319">
              <a:lnSpc>
                <a:spcPct val="140000"/>
              </a:lnSpc>
              <a:buClr>
                <a:srgbClr val="1EC08A"/>
              </a:buClr>
              <a:buSzPts val="1200"/>
            </a:pPr>
            <a:r>
              <a:rPr lang="en-US" sz="2000" b="1" kern="0" dirty="0">
                <a:solidFill>
                  <a:srgbClr val="1EC08A"/>
                </a:solidFill>
                <a:latin typeface="Arial"/>
                <a:ea typeface="Arial"/>
                <a:cs typeface="Arial"/>
                <a:sym typeface="Arial"/>
              </a:rPr>
              <a:t>June 2023</a:t>
            </a:r>
            <a:endParaRPr sz="2000" kern="0" dirty="0">
              <a:solidFill>
                <a:srgbClr val="000000"/>
              </a:solidFill>
              <a:latin typeface="Arial"/>
              <a:cs typeface="Arial"/>
              <a:sym typeface="Arial"/>
            </a:endParaRPr>
          </a:p>
          <a:p>
            <a:pPr algn="ctr" defTabSz="1824319">
              <a:buClr>
                <a:srgbClr val="4D4D4D"/>
              </a:buClr>
              <a:buSzPts val="1300"/>
            </a:pPr>
            <a:r>
              <a:rPr lang="en-US" sz="2000" kern="0" dirty="0">
                <a:solidFill>
                  <a:srgbClr val="4D4D4D"/>
                </a:solidFill>
                <a:latin typeface="Arial"/>
                <a:ea typeface="Arial"/>
                <a:cs typeface="Arial"/>
                <a:sym typeface="Arial"/>
              </a:rPr>
              <a:t>Official and public launch of the I-Marker to external stakeholders</a:t>
            </a:r>
            <a:endParaRPr sz="2000" kern="0" dirty="0">
              <a:solidFill>
                <a:srgbClr val="000000"/>
              </a:solidFill>
              <a:latin typeface="Arial"/>
              <a:cs typeface="Arial"/>
              <a:sym typeface="Arial"/>
            </a:endParaRPr>
          </a:p>
        </p:txBody>
      </p:sp>
      <p:sp>
        <p:nvSpPr>
          <p:cNvPr id="183" name="Google Shape;183;p2"/>
          <p:cNvSpPr txBox="1"/>
          <p:nvPr/>
        </p:nvSpPr>
        <p:spPr>
          <a:xfrm flipH="1">
            <a:off x="13499238" y="10207760"/>
            <a:ext cx="2932863" cy="2338565"/>
          </a:xfrm>
          <a:prstGeom prst="rect">
            <a:avLst/>
          </a:prstGeom>
          <a:noFill/>
          <a:ln>
            <a:noFill/>
          </a:ln>
        </p:spPr>
        <p:txBody>
          <a:bodyPr spcFirstLastPara="1" wrap="square" lIns="182398" tIns="91174" rIns="182398" bIns="91174" anchor="t" anchorCtr="0">
            <a:spAutoFit/>
          </a:bodyPr>
          <a:lstStyle/>
          <a:p>
            <a:pPr algn="ctr" defTabSz="1824319">
              <a:buClr>
                <a:srgbClr val="1EC08A"/>
              </a:buClr>
              <a:buSzPts val="1200"/>
            </a:pPr>
            <a:r>
              <a:rPr lang="en-US" sz="2000" b="1" kern="0" dirty="0">
                <a:solidFill>
                  <a:srgbClr val="1EC08A"/>
                </a:solidFill>
                <a:latin typeface="Arial"/>
                <a:ea typeface="Arial"/>
                <a:cs typeface="Arial"/>
                <a:sym typeface="Arial"/>
              </a:rPr>
              <a:t>November 2023</a:t>
            </a:r>
          </a:p>
          <a:p>
            <a:pPr algn="ctr" defTabSz="1824319">
              <a:buClr>
                <a:srgbClr val="1EC08A"/>
              </a:buClr>
              <a:buSzPts val="1200"/>
            </a:pPr>
            <a:r>
              <a:rPr lang="en-US" sz="2000" kern="0" dirty="0">
                <a:solidFill>
                  <a:srgbClr val="4D4D4D"/>
                </a:solidFill>
                <a:latin typeface="Arial"/>
                <a:cs typeface="Arial"/>
                <a:sym typeface="Arial"/>
              </a:rPr>
              <a:t>Council Conclusions (21/11), where “the Council recommends the broadest application of the Inequality Marker”</a:t>
            </a:r>
            <a:endParaRPr sz="2000" kern="0" dirty="0">
              <a:solidFill>
                <a:srgbClr val="4D4D4D"/>
              </a:solidFill>
              <a:latin typeface="Arial"/>
              <a:cs typeface="Arial"/>
              <a:sym typeface="Arial"/>
            </a:endParaRPr>
          </a:p>
        </p:txBody>
      </p:sp>
      <p:grpSp>
        <p:nvGrpSpPr>
          <p:cNvPr id="184" name="Google Shape;184;p2"/>
          <p:cNvGrpSpPr/>
          <p:nvPr/>
        </p:nvGrpSpPr>
        <p:grpSpPr>
          <a:xfrm>
            <a:off x="13041132" y="3859223"/>
            <a:ext cx="1129193" cy="1746538"/>
            <a:chOff x="3344523" y="3582359"/>
            <a:chExt cx="565997" cy="875435"/>
          </a:xfrm>
        </p:grpSpPr>
        <p:sp>
          <p:nvSpPr>
            <p:cNvPr id="185" name="Google Shape;185;p2"/>
            <p:cNvSpPr/>
            <p:nvPr/>
          </p:nvSpPr>
          <p:spPr>
            <a:xfrm>
              <a:off x="3344523" y="3582359"/>
              <a:ext cx="565997" cy="875435"/>
            </a:xfrm>
            <a:custGeom>
              <a:avLst/>
              <a:gdLst/>
              <a:ahLst/>
              <a:cxnLst/>
              <a:rect l="l" t="t" r="r" b="b"/>
              <a:pathLst>
                <a:path w="565997" h="875435" extrusionOk="0">
                  <a:moveTo>
                    <a:pt x="281874" y="7"/>
                  </a:moveTo>
                  <a:cubicBezTo>
                    <a:pt x="331965" y="-346"/>
                    <a:pt x="382015" y="14319"/>
                    <a:pt x="430959" y="44399"/>
                  </a:cubicBezTo>
                  <a:cubicBezTo>
                    <a:pt x="528896" y="104462"/>
                    <a:pt x="574539" y="196282"/>
                    <a:pt x="564682" y="311117"/>
                  </a:cubicBezTo>
                  <a:cubicBezTo>
                    <a:pt x="552203" y="456348"/>
                    <a:pt x="490926" y="584390"/>
                    <a:pt x="415858" y="706557"/>
                  </a:cubicBezTo>
                  <a:cubicBezTo>
                    <a:pt x="378567" y="767203"/>
                    <a:pt x="335304" y="823383"/>
                    <a:pt x="282814" y="875435"/>
                  </a:cubicBezTo>
                  <a:cubicBezTo>
                    <a:pt x="268733" y="860188"/>
                    <a:pt x="255089" y="846593"/>
                    <a:pt x="242756" y="831880"/>
                  </a:cubicBezTo>
                  <a:cubicBezTo>
                    <a:pt x="127678" y="694709"/>
                    <a:pt x="44987" y="540884"/>
                    <a:pt x="8182" y="364674"/>
                  </a:cubicBezTo>
                  <a:cubicBezTo>
                    <a:pt x="-20078" y="229348"/>
                    <a:pt x="25710" y="110920"/>
                    <a:pt x="132534" y="45710"/>
                  </a:cubicBezTo>
                  <a:cubicBezTo>
                    <a:pt x="181648" y="15727"/>
                    <a:pt x="231782" y="359"/>
                    <a:pt x="281874" y="7"/>
                  </a:cubicBezTo>
                  <a:close/>
                </a:path>
              </a:pathLst>
            </a:custGeom>
            <a:solidFill>
              <a:schemeClr val="accent4"/>
            </a:solidFill>
            <a:ln>
              <a:noFill/>
            </a:ln>
          </p:spPr>
          <p:txBody>
            <a:bodyPr spcFirstLastPara="1" wrap="square" lIns="182398" tIns="91174" rIns="182398" bIns="91174" anchor="ctr" anchorCtr="0">
              <a:noAutofit/>
            </a:bodyPr>
            <a:lstStyle/>
            <a:p>
              <a:pPr defTabSz="1824319">
                <a:buClr>
                  <a:srgbClr val="4D4D4D"/>
                </a:buClr>
                <a:buSzPts val="1800"/>
              </a:pPr>
              <a:endParaRPr sz="3591" kern="0">
                <a:solidFill>
                  <a:srgbClr val="4D4D4D"/>
                </a:solidFill>
                <a:latin typeface="Arial"/>
                <a:ea typeface="Arial"/>
                <a:cs typeface="Arial"/>
                <a:sym typeface="Arial"/>
              </a:endParaRPr>
            </a:p>
          </p:txBody>
        </p:sp>
        <p:sp>
          <p:nvSpPr>
            <p:cNvPr id="186" name="Google Shape;186;p2"/>
            <p:cNvSpPr/>
            <p:nvPr/>
          </p:nvSpPr>
          <p:spPr>
            <a:xfrm>
              <a:off x="3390373" y="3640982"/>
              <a:ext cx="473210" cy="473210"/>
            </a:xfrm>
            <a:prstGeom prst="ellipse">
              <a:avLst/>
            </a:prstGeom>
            <a:solidFill>
              <a:schemeClr val="lt1"/>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grpSp>
      <p:sp>
        <p:nvSpPr>
          <p:cNvPr id="187" name="Google Shape;187;p2"/>
          <p:cNvSpPr txBox="1"/>
          <p:nvPr/>
        </p:nvSpPr>
        <p:spPr>
          <a:xfrm>
            <a:off x="11201818" y="4184386"/>
            <a:ext cx="2288467" cy="676571"/>
          </a:xfrm>
          <a:prstGeom prst="rect">
            <a:avLst/>
          </a:prstGeom>
          <a:noFill/>
          <a:ln>
            <a:noFill/>
          </a:ln>
        </p:spPr>
        <p:txBody>
          <a:bodyPr spcFirstLastPara="1" wrap="square" lIns="182398" tIns="91174" rIns="182398" bIns="91174" anchor="ctr" anchorCtr="0">
            <a:spAutoFit/>
          </a:bodyPr>
          <a:lstStyle/>
          <a:p>
            <a:pPr algn="ctr" defTabSz="1824319">
              <a:buClr>
                <a:srgbClr val="ED8D2F"/>
              </a:buClr>
              <a:buSzPts val="2400"/>
            </a:pPr>
            <a:r>
              <a:rPr lang="en-US" sz="3200" b="1" kern="0">
                <a:solidFill>
                  <a:srgbClr val="ED8D2F"/>
                </a:solidFill>
                <a:latin typeface="Arial"/>
                <a:ea typeface="Arial"/>
                <a:cs typeface="Arial"/>
                <a:sym typeface="Arial"/>
              </a:rPr>
              <a:t>2024</a:t>
            </a:r>
            <a:endParaRPr sz="3200" b="1" kern="0">
              <a:solidFill>
                <a:srgbClr val="ED8D2F"/>
              </a:solidFill>
              <a:latin typeface="Arial"/>
              <a:ea typeface="Arial"/>
              <a:cs typeface="Arial"/>
              <a:sym typeface="Arial"/>
            </a:endParaRPr>
          </a:p>
        </p:txBody>
      </p:sp>
      <p:sp>
        <p:nvSpPr>
          <p:cNvPr id="188" name="Google Shape;188;p2"/>
          <p:cNvSpPr txBox="1"/>
          <p:nvPr/>
        </p:nvSpPr>
        <p:spPr>
          <a:xfrm flipH="1">
            <a:off x="11555159" y="2424719"/>
            <a:ext cx="3320690" cy="1230569"/>
          </a:xfrm>
          <a:prstGeom prst="rect">
            <a:avLst/>
          </a:prstGeom>
          <a:noFill/>
          <a:ln>
            <a:noFill/>
          </a:ln>
        </p:spPr>
        <p:txBody>
          <a:bodyPr spcFirstLastPara="1" wrap="square" lIns="182398" tIns="91174" rIns="182398" bIns="91174" anchor="t" anchorCtr="0">
            <a:spAutoFit/>
          </a:bodyPr>
          <a:lstStyle/>
          <a:p>
            <a:pPr algn="ctr" defTabSz="1824319">
              <a:lnSpc>
                <a:spcPct val="140000"/>
              </a:lnSpc>
              <a:buClr>
                <a:srgbClr val="ED8D2F"/>
              </a:buClr>
              <a:buSzPts val="1200"/>
            </a:pPr>
            <a:r>
              <a:rPr lang="en-US" sz="2000" b="1" kern="0" dirty="0">
                <a:solidFill>
                  <a:srgbClr val="ED8D2F"/>
                </a:solidFill>
                <a:latin typeface="Arial"/>
                <a:cs typeface="Arial"/>
                <a:sym typeface="Arial"/>
              </a:rPr>
              <a:t>3 July </a:t>
            </a:r>
            <a:r>
              <a:rPr lang="en-US" sz="2000" b="1" kern="0" dirty="0">
                <a:solidFill>
                  <a:srgbClr val="ED8D2F"/>
                </a:solidFill>
                <a:latin typeface="Arial"/>
                <a:ea typeface="Arial"/>
                <a:cs typeface="Arial"/>
                <a:sym typeface="Arial"/>
              </a:rPr>
              <a:t>2024</a:t>
            </a:r>
            <a:endParaRPr sz="2000" kern="0" dirty="0">
              <a:solidFill>
                <a:srgbClr val="000000"/>
              </a:solidFill>
              <a:latin typeface="Arial"/>
              <a:cs typeface="Arial"/>
              <a:sym typeface="Arial"/>
            </a:endParaRPr>
          </a:p>
          <a:p>
            <a:pPr algn="ctr" defTabSz="1824319">
              <a:buClr>
                <a:srgbClr val="4D4D4D"/>
              </a:buClr>
              <a:buSzPts val="1400"/>
            </a:pPr>
            <a:r>
              <a:rPr lang="en-US" sz="2000" kern="0" dirty="0">
                <a:solidFill>
                  <a:srgbClr val="4D4D4D"/>
                </a:solidFill>
                <a:latin typeface="Arial"/>
                <a:cs typeface="Arial"/>
                <a:sym typeface="Arial"/>
              </a:rPr>
              <a:t>Launch of the first results of the Inequality Marker</a:t>
            </a:r>
            <a:endParaRPr sz="2000" kern="0" dirty="0">
              <a:solidFill>
                <a:srgbClr val="4D4D4D"/>
              </a:solidFill>
              <a:latin typeface="Arial"/>
              <a:cs typeface="Arial"/>
              <a:sym typeface="Arial"/>
            </a:endParaRPr>
          </a:p>
        </p:txBody>
      </p:sp>
      <p:grpSp>
        <p:nvGrpSpPr>
          <p:cNvPr id="189" name="Google Shape;189;p2"/>
          <p:cNvGrpSpPr/>
          <p:nvPr/>
        </p:nvGrpSpPr>
        <p:grpSpPr>
          <a:xfrm>
            <a:off x="1328163" y="9236616"/>
            <a:ext cx="1129193" cy="1746538"/>
            <a:chOff x="3344523" y="3582359"/>
            <a:chExt cx="565997" cy="875435"/>
          </a:xfrm>
        </p:grpSpPr>
        <p:sp>
          <p:nvSpPr>
            <p:cNvPr id="190" name="Google Shape;190;p2"/>
            <p:cNvSpPr/>
            <p:nvPr/>
          </p:nvSpPr>
          <p:spPr>
            <a:xfrm>
              <a:off x="3344523" y="3582359"/>
              <a:ext cx="565997" cy="875435"/>
            </a:xfrm>
            <a:custGeom>
              <a:avLst/>
              <a:gdLst/>
              <a:ahLst/>
              <a:cxnLst/>
              <a:rect l="l" t="t" r="r" b="b"/>
              <a:pathLst>
                <a:path w="565997" h="875435" extrusionOk="0">
                  <a:moveTo>
                    <a:pt x="281874" y="7"/>
                  </a:moveTo>
                  <a:cubicBezTo>
                    <a:pt x="331965" y="-346"/>
                    <a:pt x="382015" y="14319"/>
                    <a:pt x="430959" y="44399"/>
                  </a:cubicBezTo>
                  <a:cubicBezTo>
                    <a:pt x="528896" y="104462"/>
                    <a:pt x="574539" y="196282"/>
                    <a:pt x="564682" y="311117"/>
                  </a:cubicBezTo>
                  <a:cubicBezTo>
                    <a:pt x="552203" y="456348"/>
                    <a:pt x="490926" y="584390"/>
                    <a:pt x="415858" y="706557"/>
                  </a:cubicBezTo>
                  <a:cubicBezTo>
                    <a:pt x="378567" y="767203"/>
                    <a:pt x="335304" y="823383"/>
                    <a:pt x="282814" y="875435"/>
                  </a:cubicBezTo>
                  <a:cubicBezTo>
                    <a:pt x="268733" y="860188"/>
                    <a:pt x="255089" y="846593"/>
                    <a:pt x="242756" y="831880"/>
                  </a:cubicBezTo>
                  <a:cubicBezTo>
                    <a:pt x="127678" y="694709"/>
                    <a:pt x="44987" y="540884"/>
                    <a:pt x="8182" y="364674"/>
                  </a:cubicBezTo>
                  <a:cubicBezTo>
                    <a:pt x="-20078" y="229348"/>
                    <a:pt x="25710" y="110920"/>
                    <a:pt x="132534" y="45710"/>
                  </a:cubicBezTo>
                  <a:cubicBezTo>
                    <a:pt x="181648" y="15727"/>
                    <a:pt x="231782" y="359"/>
                    <a:pt x="281874" y="7"/>
                  </a:cubicBezTo>
                  <a:close/>
                </a:path>
              </a:pathLst>
            </a:custGeom>
            <a:solidFill>
              <a:srgbClr val="892713"/>
            </a:solidFill>
            <a:ln>
              <a:noFill/>
            </a:ln>
          </p:spPr>
          <p:txBody>
            <a:bodyPr spcFirstLastPara="1" wrap="square" lIns="182398" tIns="91174" rIns="182398" bIns="91174" anchor="ctr" anchorCtr="0">
              <a:noAutofit/>
            </a:bodyPr>
            <a:lstStyle/>
            <a:p>
              <a:pPr defTabSz="1824319">
                <a:buClr>
                  <a:srgbClr val="4D4D4D"/>
                </a:buClr>
                <a:buSzPts val="1800"/>
              </a:pPr>
              <a:endParaRPr sz="3591" kern="0">
                <a:solidFill>
                  <a:srgbClr val="4D4D4D"/>
                </a:solidFill>
                <a:latin typeface="Arial"/>
                <a:ea typeface="Arial"/>
                <a:cs typeface="Arial"/>
                <a:sym typeface="Arial"/>
              </a:endParaRPr>
            </a:p>
          </p:txBody>
        </p:sp>
        <p:sp>
          <p:nvSpPr>
            <p:cNvPr id="191" name="Google Shape;191;p2"/>
            <p:cNvSpPr/>
            <p:nvPr/>
          </p:nvSpPr>
          <p:spPr>
            <a:xfrm>
              <a:off x="3390373" y="3640982"/>
              <a:ext cx="473210" cy="473210"/>
            </a:xfrm>
            <a:prstGeom prst="ellipse">
              <a:avLst/>
            </a:prstGeom>
            <a:solidFill>
              <a:schemeClr val="lt1"/>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grpSp>
      <p:sp>
        <p:nvSpPr>
          <p:cNvPr id="192" name="Google Shape;192;p2"/>
          <p:cNvSpPr txBox="1"/>
          <p:nvPr/>
        </p:nvSpPr>
        <p:spPr>
          <a:xfrm>
            <a:off x="389162" y="5031309"/>
            <a:ext cx="3174929" cy="3261894"/>
          </a:xfrm>
          <a:prstGeom prst="rect">
            <a:avLst/>
          </a:prstGeom>
          <a:noFill/>
          <a:ln>
            <a:noFill/>
          </a:ln>
        </p:spPr>
        <p:txBody>
          <a:bodyPr spcFirstLastPara="1" wrap="square" lIns="182398" tIns="91174" rIns="182398" bIns="91174" anchor="t" anchorCtr="0">
            <a:spAutoFit/>
          </a:bodyPr>
          <a:lstStyle/>
          <a:p>
            <a:pPr algn="ctr" defTabSz="1824319">
              <a:buClr>
                <a:srgbClr val="000000"/>
              </a:buClr>
            </a:pPr>
            <a:r>
              <a:rPr lang="en-US" sz="2000" kern="0" dirty="0">
                <a:solidFill>
                  <a:srgbClr val="4D4D4D"/>
                </a:solidFill>
                <a:latin typeface="Arial"/>
                <a:ea typeface="Arial"/>
                <a:cs typeface="Arial"/>
                <a:sym typeface="Arial"/>
              </a:rPr>
              <a:t>The Commission Staff Working Document ‘Implementation of the new European Consensus on Development – Addressing inequality in partner countries’, and the following Council’s Conclusions</a:t>
            </a:r>
            <a:endParaRPr sz="2000" kern="0" dirty="0">
              <a:solidFill>
                <a:srgbClr val="4D4D4D"/>
              </a:solidFill>
              <a:latin typeface="Arial"/>
              <a:ea typeface="Arial"/>
              <a:cs typeface="Arial"/>
              <a:sym typeface="Arial"/>
            </a:endParaRPr>
          </a:p>
        </p:txBody>
      </p:sp>
      <p:sp>
        <p:nvSpPr>
          <p:cNvPr id="193" name="Google Shape;193;p2"/>
          <p:cNvSpPr txBox="1"/>
          <p:nvPr/>
        </p:nvSpPr>
        <p:spPr>
          <a:xfrm>
            <a:off x="708653" y="8318080"/>
            <a:ext cx="2357302" cy="676571"/>
          </a:xfrm>
          <a:prstGeom prst="rect">
            <a:avLst/>
          </a:prstGeom>
          <a:noFill/>
          <a:ln>
            <a:noFill/>
          </a:ln>
        </p:spPr>
        <p:txBody>
          <a:bodyPr spcFirstLastPara="1" wrap="square" lIns="182398" tIns="91174" rIns="182398" bIns="91174" anchor="t" anchorCtr="0">
            <a:spAutoFit/>
          </a:bodyPr>
          <a:lstStyle/>
          <a:p>
            <a:pPr algn="ctr" defTabSz="1824319">
              <a:buClr>
                <a:srgbClr val="892713"/>
              </a:buClr>
              <a:buSzPts val="2400"/>
            </a:pPr>
            <a:r>
              <a:rPr lang="en-US" sz="3200" b="1" kern="0" dirty="0">
                <a:solidFill>
                  <a:srgbClr val="892713"/>
                </a:solidFill>
                <a:latin typeface="Arial"/>
                <a:ea typeface="Arial"/>
                <a:cs typeface="Arial"/>
                <a:sym typeface="Arial"/>
              </a:rPr>
              <a:t>2019</a:t>
            </a:r>
            <a:endParaRPr sz="3200" b="1" kern="0" dirty="0">
              <a:solidFill>
                <a:srgbClr val="892713"/>
              </a:solidFill>
              <a:latin typeface="Arial"/>
              <a:ea typeface="Arial"/>
              <a:cs typeface="Arial"/>
              <a:sym typeface="Arial"/>
            </a:endParaRPr>
          </a:p>
        </p:txBody>
      </p:sp>
      <p:grpSp>
        <p:nvGrpSpPr>
          <p:cNvPr id="2" name="Google Shape;184;p2">
            <a:extLst>
              <a:ext uri="{FF2B5EF4-FFF2-40B4-BE49-F238E27FC236}">
                <a16:creationId xmlns:a16="http://schemas.microsoft.com/office/drawing/2014/main" id="{1B07C0A7-978E-6DEF-1B1A-D07433C2186D}"/>
              </a:ext>
            </a:extLst>
          </p:cNvPr>
          <p:cNvGrpSpPr/>
          <p:nvPr/>
        </p:nvGrpSpPr>
        <p:grpSpPr>
          <a:xfrm>
            <a:off x="18472265" y="3877395"/>
            <a:ext cx="1129193" cy="1746538"/>
            <a:chOff x="3344523" y="3582359"/>
            <a:chExt cx="565997" cy="875435"/>
          </a:xfrm>
        </p:grpSpPr>
        <p:sp>
          <p:nvSpPr>
            <p:cNvPr id="3" name="Google Shape;185;p2">
              <a:extLst>
                <a:ext uri="{FF2B5EF4-FFF2-40B4-BE49-F238E27FC236}">
                  <a16:creationId xmlns:a16="http://schemas.microsoft.com/office/drawing/2014/main" id="{DEBD905D-5A21-AD8F-BDF3-067E199D6932}"/>
                </a:ext>
              </a:extLst>
            </p:cNvPr>
            <p:cNvSpPr/>
            <p:nvPr/>
          </p:nvSpPr>
          <p:spPr>
            <a:xfrm>
              <a:off x="3344523" y="3582359"/>
              <a:ext cx="565997" cy="875435"/>
            </a:xfrm>
            <a:custGeom>
              <a:avLst/>
              <a:gdLst/>
              <a:ahLst/>
              <a:cxnLst/>
              <a:rect l="l" t="t" r="r" b="b"/>
              <a:pathLst>
                <a:path w="565997" h="875435" extrusionOk="0">
                  <a:moveTo>
                    <a:pt x="281874" y="7"/>
                  </a:moveTo>
                  <a:cubicBezTo>
                    <a:pt x="331965" y="-346"/>
                    <a:pt x="382015" y="14319"/>
                    <a:pt x="430959" y="44399"/>
                  </a:cubicBezTo>
                  <a:cubicBezTo>
                    <a:pt x="528896" y="104462"/>
                    <a:pt x="574539" y="196282"/>
                    <a:pt x="564682" y="311117"/>
                  </a:cubicBezTo>
                  <a:cubicBezTo>
                    <a:pt x="552203" y="456348"/>
                    <a:pt x="490926" y="584390"/>
                    <a:pt x="415858" y="706557"/>
                  </a:cubicBezTo>
                  <a:cubicBezTo>
                    <a:pt x="378567" y="767203"/>
                    <a:pt x="335304" y="823383"/>
                    <a:pt x="282814" y="875435"/>
                  </a:cubicBezTo>
                  <a:cubicBezTo>
                    <a:pt x="268733" y="860188"/>
                    <a:pt x="255089" y="846593"/>
                    <a:pt x="242756" y="831880"/>
                  </a:cubicBezTo>
                  <a:cubicBezTo>
                    <a:pt x="127678" y="694709"/>
                    <a:pt x="44987" y="540884"/>
                    <a:pt x="8182" y="364674"/>
                  </a:cubicBezTo>
                  <a:cubicBezTo>
                    <a:pt x="-20078" y="229348"/>
                    <a:pt x="25710" y="110920"/>
                    <a:pt x="132534" y="45710"/>
                  </a:cubicBezTo>
                  <a:cubicBezTo>
                    <a:pt x="181648" y="15727"/>
                    <a:pt x="231782" y="359"/>
                    <a:pt x="281874" y="7"/>
                  </a:cubicBezTo>
                  <a:close/>
                </a:path>
              </a:pathLst>
            </a:custGeom>
            <a:solidFill>
              <a:srgbClr val="7030A0"/>
            </a:solidFill>
            <a:ln>
              <a:noFill/>
            </a:ln>
          </p:spPr>
          <p:txBody>
            <a:bodyPr spcFirstLastPara="1" wrap="square" lIns="182398" tIns="91174" rIns="182398" bIns="91174" anchor="ctr" anchorCtr="0">
              <a:noAutofit/>
            </a:bodyPr>
            <a:lstStyle/>
            <a:p>
              <a:pPr defTabSz="1824319">
                <a:buClr>
                  <a:srgbClr val="4D4D4D"/>
                </a:buClr>
                <a:buSzPts val="1800"/>
              </a:pPr>
              <a:endParaRPr sz="3591" kern="0">
                <a:solidFill>
                  <a:srgbClr val="4D4D4D"/>
                </a:solidFill>
                <a:latin typeface="Arial"/>
                <a:ea typeface="Arial"/>
                <a:cs typeface="Arial"/>
                <a:sym typeface="Arial"/>
              </a:endParaRPr>
            </a:p>
          </p:txBody>
        </p:sp>
        <p:sp>
          <p:nvSpPr>
            <p:cNvPr id="4" name="Google Shape;186;p2">
              <a:extLst>
                <a:ext uri="{FF2B5EF4-FFF2-40B4-BE49-F238E27FC236}">
                  <a16:creationId xmlns:a16="http://schemas.microsoft.com/office/drawing/2014/main" id="{A00DFF31-91E7-D951-0D9D-776EC14605C1}"/>
                </a:ext>
              </a:extLst>
            </p:cNvPr>
            <p:cNvSpPr/>
            <p:nvPr/>
          </p:nvSpPr>
          <p:spPr>
            <a:xfrm>
              <a:off x="3390373" y="3640982"/>
              <a:ext cx="473210" cy="473210"/>
            </a:xfrm>
            <a:prstGeom prst="ellipse">
              <a:avLst/>
            </a:prstGeom>
            <a:solidFill>
              <a:schemeClr val="lt1"/>
            </a:solidFill>
            <a:ln>
              <a:noFill/>
            </a:ln>
          </p:spPr>
          <p:txBody>
            <a:bodyPr spcFirstLastPara="1" wrap="square" lIns="182398" tIns="91174" rIns="182398" bIns="91174" anchor="ctr" anchorCtr="0">
              <a:noAutofit/>
            </a:bodyPr>
            <a:lstStyle/>
            <a:p>
              <a:pPr algn="ctr" defTabSz="1824319">
                <a:buClr>
                  <a:srgbClr val="FFFFFF"/>
                </a:buClr>
                <a:buSzPts val="1800"/>
              </a:pPr>
              <a:endParaRPr sz="3591" kern="0">
                <a:solidFill>
                  <a:srgbClr val="FFFFFF"/>
                </a:solidFill>
                <a:latin typeface="Arial"/>
                <a:ea typeface="Arial"/>
                <a:cs typeface="Arial"/>
                <a:sym typeface="Arial"/>
              </a:endParaRPr>
            </a:p>
          </p:txBody>
        </p:sp>
      </p:grpSp>
      <p:sp>
        <p:nvSpPr>
          <p:cNvPr id="5" name="Google Shape;187;p2">
            <a:extLst>
              <a:ext uri="{FF2B5EF4-FFF2-40B4-BE49-F238E27FC236}">
                <a16:creationId xmlns:a16="http://schemas.microsoft.com/office/drawing/2014/main" id="{23CEC575-9795-A04C-154F-BBC430A6C83D}"/>
              </a:ext>
            </a:extLst>
          </p:cNvPr>
          <p:cNvSpPr txBox="1"/>
          <p:nvPr/>
        </p:nvSpPr>
        <p:spPr>
          <a:xfrm>
            <a:off x="17891543" y="2999306"/>
            <a:ext cx="2288467" cy="676571"/>
          </a:xfrm>
          <a:prstGeom prst="rect">
            <a:avLst/>
          </a:prstGeom>
          <a:noFill/>
          <a:ln>
            <a:noFill/>
          </a:ln>
        </p:spPr>
        <p:txBody>
          <a:bodyPr spcFirstLastPara="1" wrap="square" lIns="182398" tIns="91174" rIns="182398" bIns="91174" anchor="ctr" anchorCtr="0">
            <a:spAutoFit/>
          </a:bodyPr>
          <a:lstStyle/>
          <a:p>
            <a:pPr algn="ctr" defTabSz="1824319">
              <a:buClr>
                <a:srgbClr val="ED8D2F"/>
              </a:buClr>
              <a:buSzPts val="2400"/>
            </a:pPr>
            <a:r>
              <a:rPr lang="en-US" sz="3200" b="1" kern="0" dirty="0">
                <a:solidFill>
                  <a:srgbClr val="7030A0"/>
                </a:solidFill>
                <a:latin typeface="Arial"/>
                <a:ea typeface="Arial"/>
                <a:cs typeface="Arial"/>
                <a:sym typeface="Arial"/>
              </a:rPr>
              <a:t>2025</a:t>
            </a:r>
            <a:endParaRPr sz="3200" b="1" kern="0" dirty="0">
              <a:solidFill>
                <a:srgbClr val="7030A0"/>
              </a:solidFill>
              <a:latin typeface="Arial"/>
              <a:ea typeface="Arial"/>
              <a:cs typeface="Arial"/>
              <a:sym typeface="Arial"/>
            </a:endParaRPr>
          </a:p>
        </p:txBody>
      </p:sp>
      <p:sp>
        <p:nvSpPr>
          <p:cNvPr id="6" name="Google Shape;188;p2">
            <a:extLst>
              <a:ext uri="{FF2B5EF4-FFF2-40B4-BE49-F238E27FC236}">
                <a16:creationId xmlns:a16="http://schemas.microsoft.com/office/drawing/2014/main" id="{5941D13D-809D-C07C-B874-0D1ED38B77E9}"/>
              </a:ext>
            </a:extLst>
          </p:cNvPr>
          <p:cNvSpPr txBox="1"/>
          <p:nvPr/>
        </p:nvSpPr>
        <p:spPr>
          <a:xfrm flipH="1">
            <a:off x="17371304" y="7073616"/>
            <a:ext cx="3255449" cy="5477886"/>
          </a:xfrm>
          <a:prstGeom prst="rect">
            <a:avLst/>
          </a:prstGeom>
          <a:noFill/>
          <a:ln>
            <a:noFill/>
          </a:ln>
        </p:spPr>
        <p:txBody>
          <a:bodyPr spcFirstLastPara="1" wrap="square" lIns="182398" tIns="91174" rIns="182398" bIns="91174" anchor="t" anchorCtr="0">
            <a:spAutoFit/>
          </a:bodyPr>
          <a:lstStyle/>
          <a:p>
            <a:pPr algn="ctr" defTabSz="1824319">
              <a:lnSpc>
                <a:spcPct val="140000"/>
              </a:lnSpc>
              <a:buClr>
                <a:srgbClr val="ED8D2F"/>
              </a:buClr>
              <a:buSzPts val="1200"/>
            </a:pPr>
            <a:r>
              <a:rPr lang="en-US" sz="2000" b="1" kern="0" dirty="0">
                <a:solidFill>
                  <a:srgbClr val="7030A0"/>
                </a:solidFill>
                <a:latin typeface="Arial"/>
                <a:cs typeface="Arial"/>
                <a:sym typeface="Arial"/>
              </a:rPr>
              <a:t>5 June 2025</a:t>
            </a:r>
          </a:p>
          <a:p>
            <a:pPr algn="ctr" defTabSz="1824319">
              <a:buClr>
                <a:srgbClr val="ED8D2F"/>
              </a:buClr>
              <a:buSzPts val="1200"/>
            </a:pPr>
            <a:r>
              <a:rPr lang="en-GB" sz="2000" kern="0" dirty="0">
                <a:solidFill>
                  <a:srgbClr val="4D4D4D"/>
                </a:solidFill>
                <a:latin typeface="Arial"/>
                <a:cs typeface="Arial"/>
              </a:rPr>
              <a:t>Integration of I-Marker into the European Fund for Sustainable Development Plus (EFSD+), with specific guidelines and one-pager</a:t>
            </a:r>
            <a:endParaRPr lang="en-US" sz="2000" kern="0" dirty="0">
              <a:solidFill>
                <a:srgbClr val="4D4D4D"/>
              </a:solidFill>
              <a:latin typeface="Arial"/>
              <a:cs typeface="Arial"/>
              <a:sym typeface="Arial"/>
            </a:endParaRPr>
          </a:p>
          <a:p>
            <a:pPr algn="ctr" defTabSz="1824319">
              <a:lnSpc>
                <a:spcPct val="140000"/>
              </a:lnSpc>
              <a:buClr>
                <a:srgbClr val="ED8D2F"/>
              </a:buClr>
              <a:buSzPts val="1200"/>
            </a:pPr>
            <a:endParaRPr lang="en-US" sz="2000" b="1" kern="0" dirty="0">
              <a:solidFill>
                <a:srgbClr val="7030A0"/>
              </a:solidFill>
              <a:latin typeface="Arial"/>
              <a:cs typeface="Arial"/>
              <a:sym typeface="Arial"/>
            </a:endParaRPr>
          </a:p>
          <a:p>
            <a:pPr algn="ctr" defTabSz="1824319">
              <a:lnSpc>
                <a:spcPct val="140000"/>
              </a:lnSpc>
              <a:buClr>
                <a:srgbClr val="ED8D2F"/>
              </a:buClr>
              <a:buSzPts val="1200"/>
            </a:pPr>
            <a:r>
              <a:rPr lang="en-US" sz="2000" b="1" kern="0" dirty="0">
                <a:solidFill>
                  <a:srgbClr val="7030A0"/>
                </a:solidFill>
                <a:latin typeface="Arial"/>
                <a:cs typeface="Arial"/>
                <a:sym typeface="Arial"/>
              </a:rPr>
              <a:t>26 May </a:t>
            </a:r>
            <a:r>
              <a:rPr lang="en-US" sz="2000" b="1" kern="0" dirty="0">
                <a:solidFill>
                  <a:srgbClr val="7030A0"/>
                </a:solidFill>
                <a:latin typeface="Arial"/>
                <a:ea typeface="Arial"/>
                <a:cs typeface="Arial"/>
                <a:sym typeface="Arial"/>
              </a:rPr>
              <a:t>2025</a:t>
            </a:r>
            <a:endParaRPr lang="en-US" sz="2000" kern="0" dirty="0">
              <a:solidFill>
                <a:srgbClr val="7030A0"/>
              </a:solidFill>
              <a:latin typeface="Arial"/>
              <a:cs typeface="Arial"/>
              <a:sym typeface="Arial"/>
            </a:endParaRPr>
          </a:p>
          <a:p>
            <a:pPr algn="ctr" defTabSz="1824319">
              <a:buClr>
                <a:srgbClr val="4D4D4D"/>
              </a:buClr>
              <a:buSzPts val="1400"/>
            </a:pPr>
            <a:r>
              <a:rPr lang="en-GB" sz="2000" kern="0" dirty="0">
                <a:solidFill>
                  <a:srgbClr val="4D4D4D"/>
                </a:solidFill>
                <a:latin typeface="Arial"/>
                <a:cs typeface="Arial"/>
                <a:sym typeface="Arial"/>
              </a:rPr>
              <a:t>Release </a:t>
            </a:r>
            <a:r>
              <a:rPr lang="en-US" sz="2000" kern="0" dirty="0">
                <a:solidFill>
                  <a:srgbClr val="4D4D4D"/>
                </a:solidFill>
                <a:latin typeface="Arial"/>
                <a:cs typeface="Arial"/>
                <a:sym typeface="Arial"/>
              </a:rPr>
              <a:t>of the 2024 I-Marker results at the launch of the Equality Flagship, “Inclusive Societies in Latin America and the Caribbean” </a:t>
            </a:r>
            <a:r>
              <a:rPr lang="en-US" sz="2000" kern="0" dirty="0" err="1">
                <a:solidFill>
                  <a:srgbClr val="4D4D4D"/>
                </a:solidFill>
                <a:latin typeface="Arial"/>
                <a:cs typeface="Arial"/>
                <a:sym typeface="Arial"/>
              </a:rPr>
              <a:t>programme</a:t>
            </a:r>
            <a:endParaRPr lang="en-US" sz="2000" kern="0" dirty="0">
              <a:solidFill>
                <a:srgbClr val="4D4D4D"/>
              </a:solidFill>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
          <p:cNvSpPr/>
          <p:nvPr/>
        </p:nvSpPr>
        <p:spPr>
          <a:xfrm>
            <a:off x="1075851" y="4260824"/>
            <a:ext cx="23093711" cy="3868086"/>
          </a:xfrm>
          <a:prstGeom prst="rect">
            <a:avLst/>
          </a:prstGeom>
          <a:noFill/>
          <a:ln>
            <a:noFill/>
          </a:ln>
        </p:spPr>
        <p:txBody>
          <a:bodyPr spcFirstLastPara="1" wrap="square" lIns="182398" tIns="91174" rIns="182398" bIns="91174" anchor="ctr" anchorCtr="0">
            <a:spAutoFit/>
          </a:bodyPr>
          <a:lstStyle/>
          <a:p>
            <a:pPr algn="just" defTabSz="1824319">
              <a:lnSpc>
                <a:spcPct val="90000"/>
              </a:lnSpc>
              <a:buClr>
                <a:srgbClr val="4D4D4D"/>
              </a:buClr>
              <a:buSzPts val="2000"/>
            </a:pPr>
            <a:r>
              <a:rPr lang="en-US" sz="3990" b="1" kern="0" dirty="0">
                <a:solidFill>
                  <a:srgbClr val="00125C"/>
                </a:solidFill>
                <a:latin typeface="Arial"/>
                <a:ea typeface="Arial"/>
                <a:cs typeface="Arial"/>
                <a:sym typeface="Arial"/>
              </a:rPr>
              <a:t>Does not…</a:t>
            </a:r>
            <a:endParaRPr sz="2793" kern="0" dirty="0">
              <a:solidFill>
                <a:srgbClr val="00125C"/>
              </a:solidFill>
              <a:latin typeface="Arial"/>
              <a:cs typeface="Arial"/>
              <a:sym typeface="Arial"/>
            </a:endParaRPr>
          </a:p>
          <a:p>
            <a:pPr algn="just" defTabSz="1824319">
              <a:lnSpc>
                <a:spcPct val="90000"/>
              </a:lnSpc>
              <a:buClr>
                <a:srgbClr val="4D4D4D"/>
              </a:buClr>
              <a:buSzPts val="2000"/>
            </a:pPr>
            <a:endParaRPr sz="3990" kern="0" dirty="0">
              <a:solidFill>
                <a:srgbClr val="00125C"/>
              </a:solidFill>
              <a:latin typeface="Arial"/>
              <a:ea typeface="Arial"/>
              <a:cs typeface="Arial"/>
              <a:sym typeface="Arial"/>
            </a:endParaRPr>
          </a:p>
          <a:p>
            <a:pPr algn="just" defTabSz="1824319">
              <a:lnSpc>
                <a:spcPct val="140000"/>
              </a:lnSpc>
              <a:buClr>
                <a:srgbClr val="4D4D4D"/>
              </a:buClr>
              <a:buSzPts val="2000"/>
            </a:pPr>
            <a:r>
              <a:rPr lang="en-US" sz="3990" kern="0" dirty="0">
                <a:solidFill>
                  <a:srgbClr val="00125C"/>
                </a:solidFill>
                <a:latin typeface="Arial"/>
                <a:ea typeface="Arial"/>
                <a:cs typeface="Arial"/>
                <a:sym typeface="Arial"/>
              </a:rPr>
              <a:t>Measure changes in inequalities within countries.</a:t>
            </a:r>
            <a:endParaRPr sz="2793" kern="0" dirty="0">
              <a:solidFill>
                <a:srgbClr val="00125C"/>
              </a:solidFill>
              <a:latin typeface="Arial"/>
              <a:cs typeface="Arial"/>
              <a:sym typeface="Arial"/>
            </a:endParaRPr>
          </a:p>
          <a:p>
            <a:pPr algn="just" defTabSz="1824319">
              <a:lnSpc>
                <a:spcPct val="140000"/>
              </a:lnSpc>
              <a:buClr>
                <a:srgbClr val="4D4D4D"/>
              </a:buClr>
              <a:buSzPts val="2000"/>
            </a:pPr>
            <a:endParaRPr sz="3990" kern="0" dirty="0">
              <a:solidFill>
                <a:srgbClr val="00125C"/>
              </a:solidFill>
              <a:latin typeface="Arial"/>
              <a:ea typeface="Arial"/>
              <a:cs typeface="Arial"/>
              <a:sym typeface="Arial"/>
            </a:endParaRPr>
          </a:p>
          <a:p>
            <a:pPr algn="just" defTabSz="1824319">
              <a:lnSpc>
                <a:spcPct val="140000"/>
              </a:lnSpc>
              <a:buClr>
                <a:srgbClr val="4D4D4D"/>
              </a:buClr>
              <a:buSzPts val="2000"/>
            </a:pPr>
            <a:endParaRPr sz="3990" kern="0" dirty="0">
              <a:solidFill>
                <a:srgbClr val="4D4D4D"/>
              </a:solidFill>
              <a:latin typeface="Arial"/>
              <a:ea typeface="Arial"/>
              <a:cs typeface="Arial"/>
              <a:sym typeface="Arial"/>
            </a:endParaRPr>
          </a:p>
        </p:txBody>
      </p:sp>
      <p:sp>
        <p:nvSpPr>
          <p:cNvPr id="201" name="Google Shape;201;p3"/>
          <p:cNvSpPr/>
          <p:nvPr/>
        </p:nvSpPr>
        <p:spPr>
          <a:xfrm>
            <a:off x="1075851" y="7107357"/>
            <a:ext cx="23093711" cy="4997882"/>
          </a:xfrm>
          <a:prstGeom prst="rect">
            <a:avLst/>
          </a:prstGeom>
          <a:noFill/>
          <a:ln>
            <a:noFill/>
          </a:ln>
        </p:spPr>
        <p:txBody>
          <a:bodyPr spcFirstLastPara="1" wrap="square" lIns="182398" tIns="91174" rIns="182398" bIns="91174" anchor="ctr" anchorCtr="0">
            <a:spAutoFit/>
          </a:bodyPr>
          <a:lstStyle/>
          <a:p>
            <a:pPr algn="just" defTabSz="1824319">
              <a:lnSpc>
                <a:spcPct val="140000"/>
              </a:lnSpc>
              <a:buClr>
                <a:srgbClr val="4D4D4D"/>
              </a:buClr>
              <a:buSzPts val="2000"/>
            </a:pPr>
            <a:r>
              <a:rPr lang="en-US" sz="3990" b="1" kern="0" dirty="0">
                <a:solidFill>
                  <a:srgbClr val="00125C"/>
                </a:solidFill>
                <a:latin typeface="Arial"/>
                <a:ea typeface="Arial"/>
                <a:cs typeface="Arial"/>
                <a:sym typeface="Arial"/>
              </a:rPr>
              <a:t>Does…</a:t>
            </a:r>
            <a:r>
              <a:rPr lang="en-US" sz="3990" kern="0" dirty="0">
                <a:solidFill>
                  <a:srgbClr val="00125C"/>
                </a:solidFill>
                <a:latin typeface="Arial"/>
                <a:ea typeface="Arial"/>
                <a:cs typeface="Arial"/>
                <a:sym typeface="Arial"/>
              </a:rPr>
              <a:t> (SDG10)</a:t>
            </a:r>
            <a:endParaRPr sz="2793" kern="0" dirty="0">
              <a:solidFill>
                <a:srgbClr val="00125C"/>
              </a:solidFill>
              <a:latin typeface="Arial"/>
              <a:cs typeface="Arial"/>
              <a:sym typeface="Arial"/>
            </a:endParaRPr>
          </a:p>
          <a:p>
            <a:pPr algn="just" defTabSz="1824319">
              <a:lnSpc>
                <a:spcPct val="140000"/>
              </a:lnSpc>
              <a:buClr>
                <a:srgbClr val="4D4D4D"/>
              </a:buClr>
              <a:buSzPts val="1200"/>
            </a:pPr>
            <a:endParaRPr sz="2394" kern="0" dirty="0">
              <a:solidFill>
                <a:srgbClr val="00125C"/>
              </a:solidFill>
              <a:latin typeface="Arial"/>
              <a:ea typeface="Arial"/>
              <a:cs typeface="Arial"/>
              <a:sym typeface="Arial"/>
            </a:endParaRPr>
          </a:p>
          <a:p>
            <a:pPr algn="just" defTabSz="1824319">
              <a:lnSpc>
                <a:spcPct val="140000"/>
              </a:lnSpc>
              <a:buClr>
                <a:srgbClr val="4D4D4D"/>
              </a:buClr>
              <a:buSzPts val="2000"/>
            </a:pPr>
            <a:r>
              <a:rPr lang="en-US" sz="3990" kern="0" dirty="0">
                <a:solidFill>
                  <a:srgbClr val="00125C"/>
                </a:solidFill>
                <a:latin typeface="Arial"/>
                <a:ea typeface="Arial"/>
                <a:cs typeface="Arial"/>
                <a:sym typeface="Arial"/>
              </a:rPr>
              <a:t>Assesses whether, and to what extent, inequality reduction is an objective of a donor’s intervention and, therefore designed to benefit, to a larger extent, the </a:t>
            </a:r>
            <a:r>
              <a:rPr lang="en-US" sz="3990" b="1" kern="0" dirty="0">
                <a:solidFill>
                  <a:srgbClr val="00125C"/>
                </a:solidFill>
                <a:latin typeface="Arial"/>
                <a:ea typeface="Arial"/>
                <a:cs typeface="Arial"/>
                <a:sym typeface="Arial"/>
              </a:rPr>
              <a:t>bottom (poorest) 40 per cent or other socio-economically disadvantaged individuals, households, or groups.</a:t>
            </a:r>
            <a:endParaRPr sz="2793" kern="0" dirty="0">
              <a:solidFill>
                <a:srgbClr val="00125C"/>
              </a:solidFill>
              <a:latin typeface="Arial"/>
              <a:cs typeface="Arial"/>
              <a:sym typeface="Arial"/>
            </a:endParaRPr>
          </a:p>
          <a:p>
            <a:pPr algn="just" defTabSz="1824319">
              <a:lnSpc>
                <a:spcPct val="140000"/>
              </a:lnSpc>
              <a:buClr>
                <a:srgbClr val="4D4D4D"/>
              </a:buClr>
              <a:buSzPts val="2000"/>
            </a:pPr>
            <a:endParaRPr sz="3990" b="1" kern="0" dirty="0">
              <a:solidFill>
                <a:srgbClr val="4D4D4D"/>
              </a:solidFill>
              <a:latin typeface="Arial"/>
              <a:ea typeface="Arial"/>
              <a:cs typeface="Arial"/>
              <a:sym typeface="Arial"/>
            </a:endParaRPr>
          </a:p>
        </p:txBody>
      </p:sp>
      <p:sp>
        <p:nvSpPr>
          <p:cNvPr id="2" name="Title 1">
            <a:extLst>
              <a:ext uri="{FF2B5EF4-FFF2-40B4-BE49-F238E27FC236}">
                <a16:creationId xmlns:a16="http://schemas.microsoft.com/office/drawing/2014/main" id="{E867B0F9-24C3-FDB5-2598-517A965CFE1E}"/>
              </a:ext>
            </a:extLst>
          </p:cNvPr>
          <p:cNvSpPr>
            <a:spLocks noGrp="1"/>
          </p:cNvSpPr>
          <p:nvPr>
            <p:ph type="title"/>
          </p:nvPr>
        </p:nvSpPr>
        <p:spPr>
          <a:xfrm>
            <a:off x="3665124" y="1969109"/>
            <a:ext cx="17915163" cy="180339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BE" sz="7200" dirty="0"/>
              <a:t>WHAT THE I-MARKER DOES </a:t>
            </a:r>
            <a:br>
              <a:rPr lang="fr-BE" sz="7200" dirty="0"/>
            </a:br>
            <a:r>
              <a:rPr lang="fr-BE" sz="7200" dirty="0"/>
              <a:t>(AND DOES NOT)?</a:t>
            </a:r>
            <a:endParaRPr lang="en-IE"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4"/>
          <p:cNvSpPr/>
          <p:nvPr/>
        </p:nvSpPr>
        <p:spPr>
          <a:xfrm>
            <a:off x="936666" y="3242694"/>
            <a:ext cx="23093711" cy="9853699"/>
          </a:xfrm>
          <a:prstGeom prst="rect">
            <a:avLst/>
          </a:prstGeom>
          <a:noFill/>
          <a:ln>
            <a:noFill/>
          </a:ln>
        </p:spPr>
        <p:txBody>
          <a:bodyPr spcFirstLastPara="1" wrap="square" lIns="182398" tIns="91174" rIns="182398" bIns="91174" anchor="ctr" anchorCtr="0">
            <a:spAutoFit/>
          </a:bodyPr>
          <a:lstStyle/>
          <a:p>
            <a:pPr algn="just" defTabSz="1824319">
              <a:lnSpc>
                <a:spcPct val="130000"/>
              </a:lnSpc>
              <a:buClr>
                <a:srgbClr val="4D4D4D"/>
              </a:buClr>
              <a:buSzPts val="2200"/>
            </a:pPr>
            <a:r>
              <a:rPr lang="en-US" sz="4400" kern="0" dirty="0">
                <a:solidFill>
                  <a:srgbClr val="00125C"/>
                </a:solidFill>
                <a:latin typeface="Arial"/>
                <a:cs typeface="Arial"/>
              </a:rPr>
              <a:t>The Inequality Marker is a strategic tool that allows DG INTPA to better understand, track, and benchmark how its actions contribute to reducing inequalities across all sectors, including Global Gateway priorities. It complements the gender and disability markers and reinforces our commitment to a </a:t>
            </a:r>
            <a:r>
              <a:rPr lang="en-US" sz="4400" b="1" kern="0" dirty="0">
                <a:solidFill>
                  <a:srgbClr val="00125C"/>
                </a:solidFill>
                <a:latin typeface="Arial"/>
                <a:cs typeface="Arial"/>
              </a:rPr>
              <a:t>360° approach to Global Gateway.</a:t>
            </a:r>
          </a:p>
          <a:p>
            <a:pPr defTabSz="1824319">
              <a:lnSpc>
                <a:spcPct val="130000"/>
              </a:lnSpc>
              <a:buClr>
                <a:srgbClr val="4D4D4D"/>
              </a:buClr>
              <a:buSzPts val="2200"/>
            </a:pPr>
            <a:endParaRPr sz="4389" kern="0" dirty="0">
              <a:solidFill>
                <a:srgbClr val="00125C"/>
              </a:solidFill>
              <a:latin typeface="Arial"/>
              <a:ea typeface="Arial"/>
              <a:cs typeface="Arial"/>
              <a:sym typeface="Arial"/>
            </a:endParaRPr>
          </a:p>
          <a:p>
            <a:pPr marL="570100" indent="-570100" algn="just" defTabSz="1824319">
              <a:lnSpc>
                <a:spcPct val="130000"/>
              </a:lnSpc>
              <a:buClr>
                <a:srgbClr val="4D4D4D"/>
              </a:buClr>
              <a:buSzPts val="2200"/>
              <a:buFont typeface="Noto Sans Symbols"/>
              <a:buChar char="❑"/>
            </a:pPr>
            <a:r>
              <a:rPr lang="en-US" sz="4389" kern="0" dirty="0">
                <a:solidFill>
                  <a:srgbClr val="00125C"/>
                </a:solidFill>
                <a:latin typeface="Arial"/>
                <a:ea typeface="Arial"/>
                <a:cs typeface="Arial"/>
                <a:sym typeface="Arial"/>
              </a:rPr>
              <a:t>(</a:t>
            </a:r>
            <a:r>
              <a:rPr lang="en-US" sz="4389" b="1" kern="0" dirty="0">
                <a:solidFill>
                  <a:srgbClr val="00125C"/>
                </a:solidFill>
                <a:latin typeface="Arial"/>
                <a:ea typeface="Arial"/>
                <a:cs typeface="Arial"/>
                <a:sym typeface="Arial"/>
              </a:rPr>
              <a:t>Policy tool</a:t>
            </a:r>
            <a:r>
              <a:rPr lang="en-US" sz="4389" kern="0" dirty="0">
                <a:solidFill>
                  <a:srgbClr val="00125C"/>
                </a:solidFill>
                <a:latin typeface="Arial"/>
                <a:ea typeface="Arial"/>
                <a:cs typeface="Arial"/>
                <a:sym typeface="Arial"/>
              </a:rPr>
              <a:t>) improves the </a:t>
            </a:r>
            <a:r>
              <a:rPr lang="en-US" sz="4389" b="1" kern="0" dirty="0">
                <a:solidFill>
                  <a:srgbClr val="00125C"/>
                </a:solidFill>
                <a:latin typeface="Arial"/>
                <a:ea typeface="Arial"/>
                <a:cs typeface="Arial"/>
                <a:sym typeface="Arial"/>
              </a:rPr>
              <a:t>design of interventions</a:t>
            </a:r>
            <a:r>
              <a:rPr lang="en-US" sz="4389" kern="0" dirty="0">
                <a:solidFill>
                  <a:srgbClr val="00125C"/>
                </a:solidFill>
                <a:latin typeface="Arial"/>
                <a:ea typeface="Arial"/>
                <a:cs typeface="Arial"/>
                <a:sym typeface="Arial"/>
              </a:rPr>
              <a:t>,</a:t>
            </a:r>
            <a:r>
              <a:rPr lang="en-US" sz="4389" b="1" kern="0" dirty="0">
                <a:solidFill>
                  <a:srgbClr val="00125C"/>
                </a:solidFill>
                <a:latin typeface="Arial"/>
                <a:ea typeface="Arial"/>
                <a:cs typeface="Arial"/>
                <a:sym typeface="Arial"/>
              </a:rPr>
              <a:t> </a:t>
            </a:r>
            <a:r>
              <a:rPr lang="en-US" sz="4389" kern="0" dirty="0">
                <a:solidFill>
                  <a:srgbClr val="00125C"/>
                </a:solidFill>
                <a:latin typeface="Arial"/>
                <a:ea typeface="Arial"/>
                <a:cs typeface="Arial"/>
                <a:sym typeface="Arial"/>
              </a:rPr>
              <a:t>to</a:t>
            </a:r>
            <a:r>
              <a:rPr lang="en-US" sz="4389" b="1" kern="0" dirty="0">
                <a:solidFill>
                  <a:srgbClr val="00125C"/>
                </a:solidFill>
                <a:latin typeface="Arial"/>
                <a:ea typeface="Arial"/>
                <a:cs typeface="Arial"/>
                <a:sym typeface="Arial"/>
              </a:rPr>
              <a:t> </a:t>
            </a:r>
            <a:r>
              <a:rPr lang="en-US" sz="4389" kern="0" dirty="0">
                <a:solidFill>
                  <a:srgbClr val="00125C"/>
                </a:solidFill>
                <a:latin typeface="Arial"/>
                <a:ea typeface="Arial"/>
                <a:cs typeface="Arial"/>
                <a:sym typeface="Arial"/>
              </a:rPr>
              <a:t>ensure that they have inequality-reducing effects</a:t>
            </a:r>
            <a:r>
              <a:rPr lang="en-US" sz="4400" b="1" kern="0" dirty="0">
                <a:solidFill>
                  <a:srgbClr val="00125C"/>
                </a:solidFill>
                <a:latin typeface="Arial"/>
                <a:cs typeface="Arial"/>
              </a:rPr>
              <a:t>.</a:t>
            </a:r>
            <a:endParaRPr sz="2793" kern="0" dirty="0">
              <a:solidFill>
                <a:srgbClr val="00125C"/>
              </a:solidFill>
              <a:latin typeface="Arial"/>
              <a:cs typeface="Arial"/>
              <a:sym typeface="Arial"/>
            </a:endParaRPr>
          </a:p>
          <a:p>
            <a:pPr marL="570100" indent="-291384" algn="just" defTabSz="1824319">
              <a:lnSpc>
                <a:spcPct val="130000"/>
              </a:lnSpc>
              <a:buClr>
                <a:srgbClr val="4D4D4D"/>
              </a:buClr>
              <a:buSzPts val="2200"/>
            </a:pPr>
            <a:endParaRPr sz="4389" kern="0" dirty="0">
              <a:solidFill>
                <a:srgbClr val="00125C"/>
              </a:solidFill>
              <a:latin typeface="Arial"/>
              <a:ea typeface="Arial"/>
              <a:cs typeface="Arial"/>
              <a:sym typeface="Arial"/>
            </a:endParaRPr>
          </a:p>
          <a:p>
            <a:pPr marL="570100" indent="-570100" algn="just" defTabSz="1824319">
              <a:lnSpc>
                <a:spcPct val="130000"/>
              </a:lnSpc>
              <a:buClr>
                <a:srgbClr val="4D4D4D"/>
              </a:buClr>
              <a:buSzPts val="2200"/>
              <a:buFont typeface="Noto Sans Symbols"/>
              <a:buChar char="❑"/>
            </a:pPr>
            <a:r>
              <a:rPr lang="en-US" sz="4389" kern="0" dirty="0">
                <a:solidFill>
                  <a:srgbClr val="00125C"/>
                </a:solidFill>
                <a:latin typeface="Arial"/>
                <a:ea typeface="Arial"/>
                <a:cs typeface="Arial"/>
                <a:sym typeface="Arial"/>
              </a:rPr>
              <a:t>(</a:t>
            </a:r>
            <a:r>
              <a:rPr lang="en-US" sz="4389" b="1" kern="0" dirty="0">
                <a:solidFill>
                  <a:srgbClr val="00125C"/>
                </a:solidFill>
                <a:latin typeface="Arial"/>
                <a:ea typeface="Arial"/>
                <a:cs typeface="Arial"/>
                <a:sym typeface="Arial"/>
              </a:rPr>
              <a:t>Advocacy tool</a:t>
            </a:r>
            <a:r>
              <a:rPr lang="en-US" sz="4389" kern="0" dirty="0">
                <a:solidFill>
                  <a:srgbClr val="00125C"/>
                </a:solidFill>
                <a:latin typeface="Arial"/>
                <a:ea typeface="Arial"/>
                <a:cs typeface="Arial"/>
                <a:sym typeface="Arial"/>
              </a:rPr>
              <a:t>) creates a </a:t>
            </a:r>
            <a:r>
              <a:rPr lang="en-US" sz="4389" b="1" kern="0" dirty="0">
                <a:solidFill>
                  <a:srgbClr val="00125C"/>
                </a:solidFill>
                <a:latin typeface="Arial"/>
                <a:ea typeface="Arial"/>
                <a:cs typeface="Arial"/>
                <a:sym typeface="Arial"/>
              </a:rPr>
              <a:t>sound reporting and benchmarking </a:t>
            </a:r>
            <a:r>
              <a:rPr lang="en-US" sz="4389" kern="0" dirty="0">
                <a:solidFill>
                  <a:srgbClr val="00125C"/>
                </a:solidFill>
                <a:latin typeface="Arial"/>
                <a:ea typeface="Arial"/>
                <a:cs typeface="Arial"/>
                <a:sym typeface="Arial"/>
              </a:rPr>
              <a:t>system, enabling to clearly establish the contribution of all relevant interventions to reducing inequality (also in its multidimensionality**). This is important for policy dialogue and communication.</a:t>
            </a:r>
            <a:endParaRPr sz="4389" kern="0" dirty="0">
              <a:solidFill>
                <a:srgbClr val="00125C"/>
              </a:solidFill>
              <a:latin typeface="Arial"/>
              <a:ea typeface="Arial"/>
              <a:cs typeface="Arial"/>
              <a:sym typeface="Arial"/>
            </a:endParaRPr>
          </a:p>
        </p:txBody>
      </p:sp>
      <p:sp>
        <p:nvSpPr>
          <p:cNvPr id="2" name="Title 1">
            <a:extLst>
              <a:ext uri="{FF2B5EF4-FFF2-40B4-BE49-F238E27FC236}">
                <a16:creationId xmlns:a16="http://schemas.microsoft.com/office/drawing/2014/main" id="{F862F8C5-4447-5C47-2DBE-70E422AC2C80}"/>
              </a:ext>
            </a:extLst>
          </p:cNvPr>
          <p:cNvSpPr>
            <a:spLocks noGrp="1"/>
          </p:cNvSpPr>
          <p:nvPr>
            <p:ph type="title"/>
          </p:nvPr>
        </p:nvSpPr>
        <p:spPr>
          <a:xfrm>
            <a:off x="4212512" y="1503119"/>
            <a:ext cx="17915163" cy="1803399"/>
          </a:xfrm>
        </p:spPr>
        <p:txBody>
          <a:bodyPr/>
          <a:lstStyle/>
          <a:p>
            <a:pPr algn="ctr"/>
            <a:r>
              <a:rPr lang="fr-BE" sz="7200" dirty="0"/>
              <a:t>WHAT IS THE INEQUALITY MARKER ?</a:t>
            </a:r>
            <a:endParaRPr lang="en-IE" sz="7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6"/>
          <p:cNvSpPr/>
          <p:nvPr/>
        </p:nvSpPr>
        <p:spPr>
          <a:xfrm>
            <a:off x="614981" y="5455561"/>
            <a:ext cx="23093711" cy="5070275"/>
          </a:xfrm>
          <a:prstGeom prst="rect">
            <a:avLst/>
          </a:prstGeom>
          <a:noFill/>
          <a:ln>
            <a:noFill/>
          </a:ln>
        </p:spPr>
        <p:txBody>
          <a:bodyPr spcFirstLastPara="1" wrap="square" lIns="182398" tIns="91174" rIns="182398" bIns="91174" anchor="ctr" anchorCtr="0">
            <a:spAutoFit/>
          </a:bodyPr>
          <a:lstStyle/>
          <a:p>
            <a:pPr algn="ctr" defTabSz="1824319">
              <a:lnSpc>
                <a:spcPct val="107000"/>
              </a:lnSpc>
              <a:buClr>
                <a:srgbClr val="0D0D0D"/>
              </a:buClr>
              <a:buSzPts val="3600"/>
            </a:pPr>
            <a:r>
              <a:rPr lang="en-US" sz="7182" b="1" kern="0" dirty="0">
                <a:solidFill>
                  <a:srgbClr val="00125C"/>
                </a:solidFill>
                <a:latin typeface="Arial"/>
                <a:ea typeface="Arial"/>
                <a:cs typeface="Arial"/>
                <a:sym typeface="Arial"/>
              </a:rPr>
              <a:t>I-0:</a:t>
            </a:r>
            <a:r>
              <a:rPr lang="en-US" sz="7182" kern="0" dirty="0">
                <a:solidFill>
                  <a:srgbClr val="00125C"/>
                </a:solidFill>
                <a:latin typeface="Arial"/>
                <a:ea typeface="Arial"/>
                <a:cs typeface="Arial"/>
                <a:sym typeface="Arial"/>
              </a:rPr>
              <a:t> If inequality reduction is not targeted</a:t>
            </a:r>
            <a:endParaRPr sz="7182" kern="0" dirty="0">
              <a:solidFill>
                <a:srgbClr val="00125C"/>
              </a:solidFill>
              <a:latin typeface="Arial"/>
              <a:ea typeface="Arial"/>
              <a:cs typeface="Arial"/>
              <a:sym typeface="Arial"/>
            </a:endParaRPr>
          </a:p>
          <a:p>
            <a:pPr algn="ctr" defTabSz="1824319">
              <a:lnSpc>
                <a:spcPct val="107000"/>
              </a:lnSpc>
              <a:spcBef>
                <a:spcPts val="1596"/>
              </a:spcBef>
              <a:buClr>
                <a:srgbClr val="0D0D0D"/>
              </a:buClr>
              <a:buSzPts val="3600"/>
            </a:pPr>
            <a:r>
              <a:rPr lang="en-US" sz="7182" b="1" kern="0" dirty="0">
                <a:solidFill>
                  <a:srgbClr val="00125C"/>
                </a:solidFill>
                <a:latin typeface="Arial"/>
                <a:ea typeface="Arial"/>
                <a:cs typeface="Arial"/>
                <a:sym typeface="Arial"/>
              </a:rPr>
              <a:t>I- 1:</a:t>
            </a:r>
            <a:r>
              <a:rPr lang="en-US" sz="7182" kern="0" dirty="0">
                <a:solidFill>
                  <a:srgbClr val="00125C"/>
                </a:solidFill>
                <a:latin typeface="Arial"/>
                <a:ea typeface="Arial"/>
                <a:cs typeface="Arial"/>
                <a:sym typeface="Arial"/>
              </a:rPr>
              <a:t> If inequality reduction is a significant objective</a:t>
            </a:r>
            <a:endParaRPr sz="7182" kern="0" dirty="0">
              <a:solidFill>
                <a:srgbClr val="00125C"/>
              </a:solidFill>
              <a:latin typeface="Arial"/>
              <a:ea typeface="Arial"/>
              <a:cs typeface="Arial"/>
              <a:sym typeface="Arial"/>
            </a:endParaRPr>
          </a:p>
          <a:p>
            <a:pPr algn="ctr" defTabSz="1824319">
              <a:lnSpc>
                <a:spcPct val="107000"/>
              </a:lnSpc>
              <a:spcBef>
                <a:spcPts val="1596"/>
              </a:spcBef>
              <a:buClr>
                <a:srgbClr val="0D0D0D"/>
              </a:buClr>
              <a:buSzPts val="3600"/>
            </a:pPr>
            <a:r>
              <a:rPr lang="en-US" sz="7182" b="1" kern="0" dirty="0">
                <a:solidFill>
                  <a:srgbClr val="00125C"/>
                </a:solidFill>
                <a:latin typeface="Arial"/>
                <a:ea typeface="Arial"/>
                <a:cs typeface="Arial"/>
                <a:sym typeface="Arial"/>
              </a:rPr>
              <a:t>I- 2:</a:t>
            </a:r>
            <a:r>
              <a:rPr lang="en-US" sz="7182" kern="0" dirty="0">
                <a:solidFill>
                  <a:srgbClr val="00125C"/>
                </a:solidFill>
                <a:latin typeface="Arial"/>
                <a:ea typeface="Arial"/>
                <a:cs typeface="Arial"/>
                <a:sym typeface="Arial"/>
              </a:rPr>
              <a:t> If inequality reduction is the principal objective</a:t>
            </a:r>
            <a:endParaRPr sz="2793" kern="0" dirty="0">
              <a:solidFill>
                <a:srgbClr val="00125C"/>
              </a:solidFill>
              <a:latin typeface="Arial"/>
              <a:cs typeface="Arial"/>
              <a:sym typeface="Arial"/>
            </a:endParaRPr>
          </a:p>
          <a:p>
            <a:pPr algn="ctr" defTabSz="1824319">
              <a:lnSpc>
                <a:spcPct val="107000"/>
              </a:lnSpc>
              <a:spcBef>
                <a:spcPts val="1596"/>
              </a:spcBef>
              <a:buClr>
                <a:srgbClr val="4D4D4D"/>
              </a:buClr>
              <a:buSzPts val="2200"/>
            </a:pPr>
            <a:endParaRPr sz="4389" kern="0" dirty="0">
              <a:solidFill>
                <a:srgbClr val="4D4D4D"/>
              </a:solidFill>
              <a:latin typeface="Arial"/>
              <a:ea typeface="Arial"/>
              <a:cs typeface="Arial"/>
              <a:sym typeface="Arial"/>
            </a:endParaRPr>
          </a:p>
        </p:txBody>
      </p:sp>
      <p:sp>
        <p:nvSpPr>
          <p:cNvPr id="2" name="Title 1">
            <a:extLst>
              <a:ext uri="{FF2B5EF4-FFF2-40B4-BE49-F238E27FC236}">
                <a16:creationId xmlns:a16="http://schemas.microsoft.com/office/drawing/2014/main" id="{B3C3E138-1F0E-0489-C8B6-22129CDA13F3}"/>
              </a:ext>
            </a:extLst>
          </p:cNvPr>
          <p:cNvSpPr>
            <a:spLocks noGrp="1"/>
          </p:cNvSpPr>
          <p:nvPr>
            <p:ph type="title"/>
          </p:nvPr>
        </p:nvSpPr>
        <p:spPr>
          <a:xfrm>
            <a:off x="3021825" y="1965676"/>
            <a:ext cx="17915163" cy="1803399"/>
          </a:xfrm>
        </p:spPr>
        <p:txBody>
          <a:bodyPr/>
          <a:lstStyle/>
          <a:p>
            <a:pPr algn="ctr"/>
            <a:r>
              <a:rPr lang="fr-BE" sz="7200" dirty="0"/>
              <a:t>HOW DOES IT WORK ? </a:t>
            </a:r>
            <a:endParaRPr lang="en-IE" sz="7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7"/>
          <p:cNvSpPr/>
          <p:nvPr/>
        </p:nvSpPr>
        <p:spPr>
          <a:xfrm>
            <a:off x="614981" y="3342914"/>
            <a:ext cx="23093711" cy="9061687"/>
          </a:xfrm>
          <a:prstGeom prst="rect">
            <a:avLst/>
          </a:prstGeom>
          <a:noFill/>
          <a:ln>
            <a:noFill/>
          </a:ln>
        </p:spPr>
        <p:txBody>
          <a:bodyPr spcFirstLastPara="1" wrap="square" lIns="182398" tIns="91174" rIns="182398" bIns="91174" anchor="ctr" anchorCtr="0">
            <a:spAutoFit/>
          </a:bodyPr>
          <a:lstStyle/>
          <a:p>
            <a:pPr algn="ctr" defTabSz="1824319">
              <a:lnSpc>
                <a:spcPct val="107000"/>
              </a:lnSpc>
              <a:buClr>
                <a:srgbClr val="4D4D4D"/>
              </a:buClr>
              <a:buSzPct val="100000"/>
            </a:pPr>
            <a:endParaRPr sz="4389" kern="0" dirty="0">
              <a:solidFill>
                <a:srgbClr val="4D4D4D"/>
              </a:solidFill>
              <a:latin typeface="Arial"/>
              <a:ea typeface="Arial"/>
              <a:cs typeface="Arial"/>
              <a:sym typeface="Arial"/>
            </a:endParaRPr>
          </a:p>
          <a:p>
            <a:pPr marL="912160" indent="-912160" algn="just" defTabSz="1824319">
              <a:lnSpc>
                <a:spcPct val="107000"/>
              </a:lnSpc>
              <a:spcBef>
                <a:spcPts val="1596"/>
              </a:spcBef>
              <a:buClr>
                <a:srgbClr val="0C065D"/>
              </a:buClr>
              <a:buSzPct val="100000"/>
              <a:buFont typeface="+mj-lt"/>
              <a:buAutoNum type="arabicPeriod"/>
            </a:pPr>
            <a:r>
              <a:rPr lang="en-US" sz="4389" b="1" kern="0" dirty="0">
                <a:solidFill>
                  <a:srgbClr val="00125C"/>
                </a:solidFill>
                <a:latin typeface="Arial"/>
                <a:ea typeface="Arial"/>
                <a:cs typeface="Arial"/>
                <a:sym typeface="Arial"/>
              </a:rPr>
              <a:t>Analysis </a:t>
            </a:r>
            <a:r>
              <a:rPr lang="en-US" sz="4389" kern="0" dirty="0">
                <a:solidFill>
                  <a:srgbClr val="00125C"/>
                </a:solidFill>
                <a:latin typeface="Arial"/>
                <a:ea typeface="Arial"/>
                <a:cs typeface="Arial"/>
                <a:sym typeface="Arial"/>
              </a:rPr>
              <a:t>of trends and drivers of inequalities in the policy area of the intervention </a:t>
            </a:r>
            <a:endParaRPr sz="2793" kern="0" dirty="0">
              <a:solidFill>
                <a:srgbClr val="00125C"/>
              </a:solidFill>
              <a:latin typeface="Arial"/>
              <a:cs typeface="Arial"/>
              <a:sym typeface="Arial"/>
            </a:endParaRPr>
          </a:p>
          <a:p>
            <a:pPr marL="1190875" indent="-912160" algn="just" defTabSz="1824319">
              <a:lnSpc>
                <a:spcPct val="107000"/>
              </a:lnSpc>
              <a:buClr>
                <a:srgbClr val="0C065D"/>
              </a:buClr>
              <a:buSzPct val="100000"/>
              <a:buFont typeface="+mj-lt"/>
              <a:buAutoNum type="arabicPeriod"/>
            </a:pPr>
            <a:endParaRPr sz="4389" kern="0" dirty="0">
              <a:solidFill>
                <a:srgbClr val="00125C"/>
              </a:solidFill>
              <a:latin typeface="Arial"/>
              <a:ea typeface="Arial"/>
              <a:cs typeface="Arial"/>
              <a:sym typeface="Arial"/>
            </a:endParaRPr>
          </a:p>
          <a:p>
            <a:pPr marL="912160" indent="-912160" algn="just" defTabSz="1824319">
              <a:lnSpc>
                <a:spcPct val="107000"/>
              </a:lnSpc>
              <a:buClr>
                <a:srgbClr val="0C065D"/>
              </a:buClr>
              <a:buSzPct val="100000"/>
              <a:buFont typeface="+mj-lt"/>
              <a:buAutoNum type="arabicPeriod"/>
            </a:pPr>
            <a:r>
              <a:rPr lang="en-US" sz="4389" b="1" kern="0" dirty="0">
                <a:solidFill>
                  <a:srgbClr val="00125C"/>
                </a:solidFill>
                <a:latin typeface="Arial"/>
                <a:ea typeface="Arial"/>
                <a:cs typeface="Arial"/>
                <a:sym typeface="Arial"/>
              </a:rPr>
              <a:t>Objectives and activities </a:t>
            </a:r>
            <a:r>
              <a:rPr lang="en-US" sz="4389" kern="0" dirty="0">
                <a:solidFill>
                  <a:srgbClr val="00125C"/>
                </a:solidFill>
                <a:latin typeface="Arial"/>
                <a:ea typeface="Arial"/>
                <a:cs typeface="Arial"/>
                <a:sym typeface="Arial"/>
              </a:rPr>
              <a:t>of the intervention are designed to directly benefit the bottom (poorest) 40 per cent or other socio-economically disadvantaged individuals/groups</a:t>
            </a:r>
            <a:endParaRPr sz="2793" kern="0" dirty="0">
              <a:solidFill>
                <a:srgbClr val="00125C"/>
              </a:solidFill>
              <a:latin typeface="Arial"/>
              <a:cs typeface="Arial"/>
              <a:sym typeface="Arial"/>
            </a:endParaRPr>
          </a:p>
          <a:p>
            <a:pPr marL="1190875" indent="-912160" algn="just" defTabSz="1824319">
              <a:lnSpc>
                <a:spcPct val="107000"/>
              </a:lnSpc>
              <a:buClr>
                <a:srgbClr val="0C065D"/>
              </a:buClr>
              <a:buSzPct val="100000"/>
              <a:buFont typeface="+mj-lt"/>
              <a:buAutoNum type="arabicPeriod"/>
            </a:pPr>
            <a:endParaRPr sz="4389" kern="0" dirty="0">
              <a:solidFill>
                <a:srgbClr val="00125C"/>
              </a:solidFill>
              <a:latin typeface="Arial"/>
              <a:ea typeface="Arial"/>
              <a:cs typeface="Arial"/>
              <a:sym typeface="Arial"/>
            </a:endParaRPr>
          </a:p>
          <a:p>
            <a:pPr marL="912160" indent="-912160" algn="just" defTabSz="1824319">
              <a:lnSpc>
                <a:spcPct val="107000"/>
              </a:lnSpc>
              <a:buClr>
                <a:srgbClr val="0C065D"/>
              </a:buClr>
              <a:buSzPct val="100000"/>
              <a:buFont typeface="+mj-lt"/>
              <a:buAutoNum type="arabicPeriod"/>
            </a:pPr>
            <a:r>
              <a:rPr lang="en-US" sz="4389" b="1" kern="0" dirty="0">
                <a:solidFill>
                  <a:srgbClr val="00125C"/>
                </a:solidFill>
                <a:latin typeface="Arial"/>
                <a:ea typeface="Arial"/>
                <a:cs typeface="Arial"/>
                <a:sym typeface="Arial"/>
              </a:rPr>
              <a:t>Measurable and relevant indicators </a:t>
            </a:r>
            <a:r>
              <a:rPr lang="en-US" sz="4389" kern="0" dirty="0">
                <a:solidFill>
                  <a:srgbClr val="00125C"/>
                </a:solidFill>
                <a:latin typeface="Arial"/>
                <a:ea typeface="Arial"/>
                <a:cs typeface="Arial"/>
                <a:sym typeface="Arial"/>
              </a:rPr>
              <a:t>are in place (with baselines and targets) to assess progress in delivering the expected benefits to the bottom (poorest) 40 per cent</a:t>
            </a:r>
            <a:endParaRPr sz="2793" kern="0" dirty="0">
              <a:solidFill>
                <a:srgbClr val="00125C"/>
              </a:solidFill>
              <a:latin typeface="Arial"/>
              <a:cs typeface="Arial"/>
              <a:sym typeface="Arial"/>
            </a:endParaRPr>
          </a:p>
          <a:p>
            <a:pPr marL="1190875" indent="-912160" algn="just" defTabSz="1824319">
              <a:lnSpc>
                <a:spcPct val="107000"/>
              </a:lnSpc>
              <a:buClr>
                <a:srgbClr val="0C065D"/>
              </a:buClr>
              <a:buSzPct val="100000"/>
              <a:buFont typeface="+mj-lt"/>
              <a:buAutoNum type="arabicPeriod"/>
            </a:pPr>
            <a:endParaRPr sz="4389" kern="0" dirty="0">
              <a:solidFill>
                <a:srgbClr val="00125C"/>
              </a:solidFill>
              <a:latin typeface="Arial"/>
              <a:ea typeface="Arial"/>
              <a:cs typeface="Arial"/>
              <a:sym typeface="Arial"/>
            </a:endParaRPr>
          </a:p>
          <a:p>
            <a:pPr marL="912160" indent="-912160" algn="just" defTabSz="1824319">
              <a:lnSpc>
                <a:spcPct val="107000"/>
              </a:lnSpc>
              <a:buClr>
                <a:srgbClr val="0C065D"/>
              </a:buClr>
              <a:buSzPct val="100000"/>
              <a:buFont typeface="+mj-lt"/>
              <a:buAutoNum type="arabicPeriod"/>
            </a:pPr>
            <a:r>
              <a:rPr lang="en-US" sz="4389" b="1" kern="0" dirty="0">
                <a:solidFill>
                  <a:srgbClr val="00125C"/>
                </a:solidFill>
                <a:latin typeface="Arial"/>
                <a:ea typeface="Arial"/>
                <a:cs typeface="Arial"/>
                <a:sym typeface="Arial"/>
              </a:rPr>
              <a:t>Specific evaluation plan </a:t>
            </a:r>
            <a:r>
              <a:rPr lang="en-US" sz="4389" kern="0" dirty="0">
                <a:solidFill>
                  <a:srgbClr val="00125C"/>
                </a:solidFill>
                <a:latin typeface="Arial"/>
                <a:ea typeface="Arial"/>
                <a:cs typeface="Arial"/>
                <a:sym typeface="Arial"/>
              </a:rPr>
              <a:t>(or component in the foreseen evaluation) to assess the impact on the bottom (poorest) 40 per cent, including by using the Distributional Impact Assessment (DIA) methodology</a:t>
            </a:r>
            <a:endParaRPr sz="4389" kern="0" dirty="0">
              <a:solidFill>
                <a:srgbClr val="00125C"/>
              </a:solidFill>
              <a:latin typeface="Arial"/>
              <a:ea typeface="Arial"/>
              <a:cs typeface="Arial"/>
              <a:sym typeface="Arial"/>
            </a:endParaRPr>
          </a:p>
        </p:txBody>
      </p:sp>
      <p:sp>
        <p:nvSpPr>
          <p:cNvPr id="2" name="Title 1">
            <a:extLst>
              <a:ext uri="{FF2B5EF4-FFF2-40B4-BE49-F238E27FC236}">
                <a16:creationId xmlns:a16="http://schemas.microsoft.com/office/drawing/2014/main" id="{419694AD-5588-278D-FA84-FCCB250AA7F0}"/>
              </a:ext>
            </a:extLst>
          </p:cNvPr>
          <p:cNvSpPr>
            <a:spLocks noGrp="1"/>
          </p:cNvSpPr>
          <p:nvPr>
            <p:ph type="title"/>
          </p:nvPr>
        </p:nvSpPr>
        <p:spPr>
          <a:xfrm>
            <a:off x="6015299" y="1672748"/>
            <a:ext cx="17693393" cy="1803399"/>
          </a:xfrm>
        </p:spPr>
        <p:txBody>
          <a:bodyPr/>
          <a:lstStyle/>
          <a:p>
            <a:r>
              <a:rPr lang="fr-BE" sz="7200" dirty="0"/>
              <a:t>CRITERIA TO « I-MARKER »</a:t>
            </a:r>
            <a:endParaRPr lang="en-IE" sz="7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5152-A8B2-7CF0-1CD4-79AB0604169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CEC428D-1F5D-3F98-28D1-4C993108D1D6}"/>
              </a:ext>
            </a:extLst>
          </p:cNvPr>
          <p:cNvPicPr>
            <a:picLocks noChangeAspect="1"/>
          </p:cNvPicPr>
          <p:nvPr/>
        </p:nvPicPr>
        <p:blipFill>
          <a:blip r:embed="rId3"/>
          <a:stretch>
            <a:fillRect/>
          </a:stretch>
        </p:blipFill>
        <p:spPr>
          <a:xfrm>
            <a:off x="11453496" y="-407482"/>
            <a:ext cx="11823948" cy="13845186"/>
          </a:xfrm>
          <a:prstGeom prst="rect">
            <a:avLst/>
          </a:prstGeom>
        </p:spPr>
      </p:pic>
      <p:sp>
        <p:nvSpPr>
          <p:cNvPr id="12" name="TextBox 11">
            <a:extLst>
              <a:ext uri="{FF2B5EF4-FFF2-40B4-BE49-F238E27FC236}">
                <a16:creationId xmlns:a16="http://schemas.microsoft.com/office/drawing/2014/main" id="{990F7908-8758-DE1D-8B41-FA1EC3BD6476}"/>
              </a:ext>
            </a:extLst>
          </p:cNvPr>
          <p:cNvSpPr txBox="1"/>
          <p:nvPr/>
        </p:nvSpPr>
        <p:spPr>
          <a:xfrm>
            <a:off x="-387626" y="5425542"/>
            <a:ext cx="13696122" cy="23083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A53EA"/>
                </a:solidFill>
                <a:effectLst/>
                <a:uLnTx/>
                <a:uFillTx/>
                <a:latin typeface="Arial" panose="020B0604020202020204" pitchFamily="34" charset="0"/>
                <a:ea typeface="Noto Sans" panose="020B0502040504020204" pitchFamily="34" charset="0"/>
                <a:cs typeface="Arial" panose="020B0604020202020204" pitchFamily="34" charset="0"/>
              </a:rPr>
              <a:t>THE INEQUALITY</a:t>
            </a:r>
            <a:br>
              <a:rPr kumimoji="0" lang="en-US" sz="7200" b="1" i="0" u="none" strike="noStrike" kern="1200" cap="none" spc="0" normalizeH="0" baseline="0" noProof="0" dirty="0">
                <a:ln>
                  <a:noFill/>
                </a:ln>
                <a:solidFill>
                  <a:srgbClr val="1A53EA"/>
                </a:solidFill>
                <a:effectLst/>
                <a:uLnTx/>
                <a:uFillTx/>
                <a:latin typeface="Arial" panose="020B0604020202020204" pitchFamily="34" charset="0"/>
                <a:ea typeface="Noto Sans" panose="020B0502040504020204" pitchFamily="34" charset="0"/>
                <a:cs typeface="Arial" panose="020B0604020202020204" pitchFamily="34" charset="0"/>
              </a:rPr>
            </a:br>
            <a:r>
              <a:rPr kumimoji="0" lang="en-US" sz="7200" b="1" i="0" u="none" strike="noStrike" kern="1200" cap="none" spc="0" normalizeH="0" baseline="0" noProof="0" dirty="0">
                <a:ln>
                  <a:noFill/>
                </a:ln>
                <a:solidFill>
                  <a:srgbClr val="1A53EA"/>
                </a:solidFill>
                <a:effectLst/>
                <a:uLnTx/>
                <a:uFillTx/>
                <a:latin typeface="Arial" panose="020B0604020202020204" pitchFamily="34" charset="0"/>
                <a:ea typeface="Noto Sans" panose="020B0502040504020204" pitchFamily="34" charset="0"/>
                <a:cs typeface="Arial" panose="020B0604020202020204" pitchFamily="34" charset="0"/>
              </a:rPr>
              <a:t> MARKER IN-DEPTH</a:t>
            </a:r>
            <a:endParaRPr kumimoji="0" lang="en-IE"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45230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545B6-9AEC-2071-30FB-FA896DE7DFEF}"/>
              </a:ext>
            </a:extLst>
          </p:cNvPr>
          <p:cNvSpPr>
            <a:spLocks noGrp="1"/>
          </p:cNvSpPr>
          <p:nvPr>
            <p:ph sz="half" idx="1"/>
          </p:nvPr>
        </p:nvSpPr>
        <p:spPr>
          <a:xfrm>
            <a:off x="12161836" y="2986738"/>
            <a:ext cx="11909125" cy="11124678"/>
          </a:xfrm>
        </p:spPr>
        <p:txBody>
          <a:bodyPr>
            <a:normAutofit fontScale="92500" lnSpcReduction="10000"/>
          </a:bodyPr>
          <a:lstStyle/>
          <a:p>
            <a:pPr marL="0" indent="0" algn="ctr">
              <a:buNone/>
            </a:pPr>
            <a:r>
              <a:rPr lang="en-IE" sz="3900" b="1" dirty="0"/>
              <a:t>The “Water and Sanitation” programme in Peru.</a:t>
            </a:r>
          </a:p>
          <a:p>
            <a:pPr marL="0" indent="0">
              <a:buNone/>
            </a:pPr>
            <a:r>
              <a:rPr lang="en-US" sz="3900" u="sng" dirty="0"/>
              <a:t>It meets all four </a:t>
            </a:r>
            <a:r>
              <a:rPr lang="en-US" sz="3900" b="1" u="sng" dirty="0"/>
              <a:t>I-1</a:t>
            </a:r>
            <a:r>
              <a:rPr lang="en-US" sz="3900" u="sng" dirty="0"/>
              <a:t> criteria (</a:t>
            </a:r>
            <a:r>
              <a:rPr lang="en-US" sz="3900" i="1" u="sng" dirty="0"/>
              <a:t>sill under finalization by the EUD</a:t>
            </a:r>
            <a:r>
              <a:rPr lang="en-US" sz="3900" u="sng" dirty="0"/>
              <a:t>): </a:t>
            </a:r>
          </a:p>
          <a:p>
            <a:pPr marL="342900" lvl="0" indent="-342900" algn="just">
              <a:lnSpc>
                <a:spcPct val="115000"/>
              </a:lnSpc>
              <a:spcAft>
                <a:spcPts val="500"/>
              </a:spcAft>
              <a:buFont typeface="+mj-lt"/>
              <a:buAutoNum type="arabicPeriod"/>
            </a:pPr>
            <a:r>
              <a:rPr lang="en-IE" sz="3900" dirty="0">
                <a:effectLst/>
                <a:ea typeface="Times New Roman" panose="02020603050405020304" pitchFamily="18" charset="0"/>
              </a:rPr>
              <a:t> It provides contextual information on inequality, including disparities in access to water and sanitation services across different areas;</a:t>
            </a:r>
          </a:p>
          <a:p>
            <a:pPr marL="342900" lvl="0" indent="-342900" algn="just">
              <a:lnSpc>
                <a:spcPct val="115000"/>
              </a:lnSpc>
              <a:buFont typeface="+mj-lt"/>
              <a:buAutoNum type="arabicPeriod"/>
            </a:pPr>
            <a:r>
              <a:rPr lang="en-IE" sz="3900" dirty="0">
                <a:effectLst/>
                <a:ea typeface="Times New Roman" panose="02020603050405020304" pitchFamily="18" charset="0"/>
              </a:rPr>
              <a:t> While reducing inequality is not the main objective, the action includes two specific objectives that significantly contribute to it: support wastewater reuse in drought-prone areas, and improved health-sector waste management in underserved urban areas, both directly benefiting vulnerable populations.</a:t>
            </a:r>
          </a:p>
          <a:p>
            <a:pPr marL="342900" lvl="0" indent="-342900" algn="just">
              <a:lnSpc>
                <a:spcPct val="115000"/>
              </a:lnSpc>
              <a:buFont typeface="+mj-lt"/>
              <a:buAutoNum type="arabicPeriod"/>
            </a:pPr>
            <a:r>
              <a:rPr lang="en-IE" sz="3900" dirty="0">
                <a:effectLst/>
                <a:ea typeface="Times New Roman" panose="02020603050405020304" pitchFamily="18" charset="0"/>
              </a:rPr>
              <a:t> It includes indicators to track progress at outcome levels.</a:t>
            </a:r>
          </a:p>
          <a:p>
            <a:pPr marL="342900" lvl="0" indent="-342900" algn="just">
              <a:lnSpc>
                <a:spcPct val="115000"/>
              </a:lnSpc>
              <a:spcBef>
                <a:spcPts val="500"/>
              </a:spcBef>
              <a:buFont typeface="+mj-lt"/>
              <a:buAutoNum type="arabicPeriod"/>
            </a:pPr>
            <a:r>
              <a:rPr lang="en-IE" sz="3900" dirty="0">
                <a:effectLst/>
                <a:ea typeface="Times New Roman" panose="02020603050405020304" pitchFamily="18" charset="0"/>
              </a:rPr>
              <a:t> It also foresees an evaluation plan to assess the impact on the most vulnerable, ensuring that outcomes are monitored with a focus on inclusion</a:t>
            </a:r>
            <a:r>
              <a:rPr lang="en-IE" sz="4200" dirty="0">
                <a:effectLst/>
                <a:ea typeface="Times New Roman" panose="02020603050405020304" pitchFamily="18" charset="0"/>
              </a:rPr>
              <a:t>.</a:t>
            </a:r>
          </a:p>
          <a:p>
            <a:pPr marL="0" indent="0">
              <a:buNone/>
            </a:pPr>
            <a:endParaRPr lang="en-IE" sz="3000" u="sng" dirty="0">
              <a:latin typeface="Times New Roman" panose="02020603050405020304" pitchFamily="18" charset="0"/>
            </a:endParaRPr>
          </a:p>
        </p:txBody>
      </p:sp>
      <p:sp>
        <p:nvSpPr>
          <p:cNvPr id="3" name="Title 2">
            <a:extLst>
              <a:ext uri="{FF2B5EF4-FFF2-40B4-BE49-F238E27FC236}">
                <a16:creationId xmlns:a16="http://schemas.microsoft.com/office/drawing/2014/main" id="{6B72A8A2-E805-B68A-4D3B-47CCBDD30E6E}"/>
              </a:ext>
            </a:extLst>
          </p:cNvPr>
          <p:cNvSpPr>
            <a:spLocks noGrp="1"/>
          </p:cNvSpPr>
          <p:nvPr>
            <p:ph type="title"/>
          </p:nvPr>
        </p:nvSpPr>
        <p:spPr>
          <a:xfrm>
            <a:off x="3687900" y="976375"/>
            <a:ext cx="17915163" cy="1803399"/>
          </a:xfrm>
        </p:spPr>
        <p:txBody>
          <a:bodyPr/>
          <a:lstStyle/>
          <a:p>
            <a:pPr algn="ctr"/>
            <a:r>
              <a:rPr lang="fr-BE" dirty="0" err="1"/>
              <a:t>Two</a:t>
            </a:r>
            <a:r>
              <a:rPr lang="fr-BE" dirty="0"/>
              <a:t> illustrative </a:t>
            </a:r>
            <a:r>
              <a:rPr lang="fr-BE" dirty="0" err="1"/>
              <a:t>Equality</a:t>
            </a:r>
            <a:r>
              <a:rPr lang="fr-BE" dirty="0"/>
              <a:t> Flagships</a:t>
            </a:r>
            <a:endParaRPr lang="en-IE" dirty="0"/>
          </a:p>
        </p:txBody>
      </p:sp>
      <p:sp>
        <p:nvSpPr>
          <p:cNvPr id="4" name="Content Placeholder 3">
            <a:extLst>
              <a:ext uri="{FF2B5EF4-FFF2-40B4-BE49-F238E27FC236}">
                <a16:creationId xmlns:a16="http://schemas.microsoft.com/office/drawing/2014/main" id="{424EC6C2-3E62-251F-21FE-63A0A0CC38AF}"/>
              </a:ext>
            </a:extLst>
          </p:cNvPr>
          <p:cNvSpPr>
            <a:spLocks noGrp="1"/>
          </p:cNvSpPr>
          <p:nvPr>
            <p:ph sz="half" idx="10"/>
          </p:nvPr>
        </p:nvSpPr>
        <p:spPr>
          <a:xfrm>
            <a:off x="1029469" y="2983141"/>
            <a:ext cx="10660023" cy="10757807"/>
          </a:xfrm>
        </p:spPr>
        <p:txBody>
          <a:bodyPr>
            <a:normAutofit fontScale="92500"/>
          </a:bodyPr>
          <a:lstStyle/>
          <a:p>
            <a:pPr marL="0" indent="0" algn="ctr">
              <a:buNone/>
            </a:pPr>
            <a:r>
              <a:rPr lang="en-US" sz="3900" b="1" dirty="0"/>
              <a:t>The “Inclusive Societies in Latin America and the Caribbean” </a:t>
            </a:r>
            <a:r>
              <a:rPr lang="en-US" sz="3900" b="1" dirty="0" err="1"/>
              <a:t>programme</a:t>
            </a:r>
            <a:r>
              <a:rPr lang="en-US" sz="3900" b="1" dirty="0"/>
              <a:t>.</a:t>
            </a:r>
            <a:endParaRPr lang="en-IE" sz="3900" b="1" dirty="0"/>
          </a:p>
          <a:p>
            <a:pPr marL="0" indent="0">
              <a:buNone/>
            </a:pPr>
            <a:r>
              <a:rPr lang="en-US" sz="3900" u="sng" dirty="0"/>
              <a:t>It fully meets the four </a:t>
            </a:r>
            <a:r>
              <a:rPr lang="en-US" sz="3900" b="1" u="sng" dirty="0"/>
              <a:t>I-2 </a:t>
            </a:r>
            <a:r>
              <a:rPr lang="en-US" sz="3900" u="sng" dirty="0"/>
              <a:t>criteria:</a:t>
            </a:r>
          </a:p>
          <a:p>
            <a:pPr marL="514350" indent="-514350" algn="just">
              <a:buAutoNum type="arabicPeriod"/>
            </a:pPr>
            <a:r>
              <a:rPr lang="en-IE" sz="3900" dirty="0">
                <a:ea typeface="Times New Roman" panose="02020603050405020304" pitchFamily="18" charset="0"/>
              </a:rPr>
              <a:t>I</a:t>
            </a:r>
            <a:r>
              <a:rPr lang="en-IE" sz="3900" dirty="0">
                <a:effectLst/>
                <a:ea typeface="Times New Roman" panose="02020603050405020304" pitchFamily="18" charset="0"/>
              </a:rPr>
              <a:t>t includes a detailed diagnostic—analysing levels, drivers and structural determinants of inequalities.</a:t>
            </a:r>
          </a:p>
          <a:p>
            <a:pPr marL="514350" indent="-514350" algn="just">
              <a:buAutoNum type="arabicPeriod"/>
            </a:pPr>
            <a:r>
              <a:rPr lang="en-US" sz="3900" dirty="0">
                <a:effectLst/>
                <a:ea typeface="Times New Roman" panose="02020603050405020304" pitchFamily="18" charset="0"/>
              </a:rPr>
              <a:t>Its overall objective is to tackle gender and other inequalities, reduce poverty and social exclusion, and strengthen social cohesion within and between LAC countries. </a:t>
            </a:r>
            <a:r>
              <a:rPr lang="en-IE" sz="3900" dirty="0">
                <a:effectLst/>
                <a:ea typeface="Times New Roman" panose="02020603050405020304" pitchFamily="18" charset="0"/>
              </a:rPr>
              <a:t>It places a strong emphasis on the bottom 40%, as well as women, children, and youth.</a:t>
            </a:r>
          </a:p>
          <a:p>
            <a:pPr marL="514350" indent="-514350" algn="just">
              <a:buAutoNum type="arabicPeriod"/>
            </a:pPr>
            <a:r>
              <a:rPr lang="en-IE" sz="3900" dirty="0">
                <a:effectLst/>
                <a:ea typeface="Times New Roman" panose="02020603050405020304" pitchFamily="18" charset="0"/>
              </a:rPr>
              <a:t>It includes clear impact-level indicators, such as the income share of the bottom 40%.</a:t>
            </a:r>
          </a:p>
          <a:p>
            <a:pPr marL="514350" indent="-514350" algn="just">
              <a:buAutoNum type="arabicPeriod"/>
            </a:pPr>
            <a:r>
              <a:rPr lang="en-IE" sz="3900" dirty="0">
                <a:effectLst/>
                <a:ea typeface="Times New Roman" panose="02020603050405020304" pitchFamily="18" charset="0"/>
              </a:rPr>
              <a:t>It foresees a distributional impact assessment to evaluate whether the most vulnerable have directly benefited from the intervention.</a:t>
            </a:r>
          </a:p>
          <a:p>
            <a:pPr marL="0" indent="0">
              <a:buNone/>
            </a:pPr>
            <a:endParaRPr lang="en-US" sz="3200" b="1" dirty="0"/>
          </a:p>
        </p:txBody>
      </p:sp>
      <p:cxnSp>
        <p:nvCxnSpPr>
          <p:cNvPr id="6" name="Straight Connector 5">
            <a:extLst>
              <a:ext uri="{FF2B5EF4-FFF2-40B4-BE49-F238E27FC236}">
                <a16:creationId xmlns:a16="http://schemas.microsoft.com/office/drawing/2014/main" id="{87C3175F-4212-EAE2-5F2C-E6C98295C8FC}"/>
              </a:ext>
            </a:extLst>
          </p:cNvPr>
          <p:cNvCxnSpPr>
            <a:cxnSpLocks/>
          </p:cNvCxnSpPr>
          <p:nvPr/>
        </p:nvCxnSpPr>
        <p:spPr>
          <a:xfrm>
            <a:off x="11998410" y="2587725"/>
            <a:ext cx="0" cy="10978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53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191561-C3F0-326E-ABAE-8E69D237DF5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3E4719-0500-66C0-2B2C-CDC428B29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23673"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E133AA4-81A9-64D0-96EC-F3456DC2736C}"/>
              </a:ext>
            </a:extLst>
          </p:cNvPr>
          <p:cNvSpPr>
            <a:spLocks noGrp="1"/>
          </p:cNvSpPr>
          <p:nvPr>
            <p:ph type="title"/>
          </p:nvPr>
        </p:nvSpPr>
        <p:spPr>
          <a:xfrm>
            <a:off x="1286938" y="2926080"/>
            <a:ext cx="8193068" cy="5381898"/>
          </a:xfrm>
        </p:spPr>
        <p:txBody>
          <a:bodyPr vert="horz" lIns="91440" tIns="45720" rIns="91440" bIns="45720" rtlCol="0" anchor="t">
            <a:normAutofit/>
          </a:bodyPr>
          <a:lstStyle/>
          <a:p>
            <a:pPr algn="ctr" defTabSz="914400"/>
            <a:br>
              <a:rPr lang="en-US" sz="8000" dirty="0"/>
            </a:br>
            <a:r>
              <a:rPr lang="en-US" sz="8000" dirty="0"/>
              <a:t>2024 Inequality Marker Results</a:t>
            </a:r>
          </a:p>
        </p:txBody>
      </p:sp>
      <p:grpSp>
        <p:nvGrpSpPr>
          <p:cNvPr id="17" name="Group 16">
            <a:extLst>
              <a:ext uri="{FF2B5EF4-FFF2-40B4-BE49-F238E27FC236}">
                <a16:creationId xmlns:a16="http://schemas.microsoft.com/office/drawing/2014/main" id="{ED25E2E8-1165-FF24-C110-02B582C9D6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8296" y="8830492"/>
            <a:ext cx="23905377" cy="4175590"/>
            <a:chOff x="143163" y="5763486"/>
            <a:chExt cx="11982332" cy="739555"/>
          </a:xfrm>
        </p:grpSpPr>
        <p:sp>
          <p:nvSpPr>
            <p:cNvPr id="18" name="Rectangle 17">
              <a:extLst>
                <a:ext uri="{FF2B5EF4-FFF2-40B4-BE49-F238E27FC236}">
                  <a16:creationId xmlns:a16="http://schemas.microsoft.com/office/drawing/2014/main" id="{86B9BB53-6323-6239-1652-38FE02F4EC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DAA36E2A-88E8-664B-6F0E-A6467288FE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B382A303-5F20-CE8D-D4DE-158545C45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2010" y="1175658"/>
            <a:ext cx="12978413" cy="113646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AE5A02-4B4A-F927-7B4C-A0E4F2585C8A}"/>
              </a:ext>
            </a:extLst>
          </p:cNvPr>
          <p:cNvSpPr txBox="1"/>
          <p:nvPr/>
        </p:nvSpPr>
        <p:spPr>
          <a:xfrm>
            <a:off x="10660307" y="1554636"/>
            <a:ext cx="12376429" cy="11743664"/>
          </a:xfrm>
          <a:prstGeom prst="rect">
            <a:avLst/>
          </a:prstGeom>
          <a:noFill/>
        </p:spPr>
        <p:txBody>
          <a:bodyPr wrap="square">
            <a:spAutoFit/>
          </a:bodyPr>
          <a:lstStyle/>
          <a:p>
            <a:pPr marL="0" marR="0" lvl="0" indent="0" algn="l" defTabSz="1623644" rtl="0" eaLnBrk="1" fontAlgn="auto" latinLnBrk="0" hangingPunct="1">
              <a:lnSpc>
                <a:spcPct val="100000"/>
              </a:lnSpc>
              <a:spcBef>
                <a:spcPts val="0"/>
              </a:spcBef>
              <a:spcAft>
                <a:spcPts val="600"/>
              </a:spcAft>
              <a:buClr>
                <a:srgbClr val="000000"/>
              </a:buClr>
              <a:buSzTx/>
              <a:buFontTx/>
              <a:buNone/>
              <a:tabLst/>
              <a:defRPr/>
            </a:pPr>
            <a:r>
              <a:rPr kumimoji="0" lang="en-GB" sz="3600" b="0" i="0" u="none" strike="noStrike" kern="0" cap="none" spc="0" normalizeH="0" baseline="0" noProof="0" dirty="0">
                <a:ln>
                  <a:noFill/>
                </a:ln>
                <a:solidFill>
                  <a:srgbClr val="00125C"/>
                </a:solidFill>
                <a:effectLst/>
                <a:uLnTx/>
                <a:uFillTx/>
                <a:latin typeface="Arial"/>
                <a:ea typeface="+mn-ea"/>
                <a:cs typeface="Arial"/>
                <a:sym typeface="Arial"/>
              </a:rPr>
              <a:t>In 2024, </a:t>
            </a:r>
            <a:r>
              <a:rPr kumimoji="0" lang="en-GB" sz="3600" b="1" i="0" u="none" strike="noStrike" kern="0" cap="none" spc="0" normalizeH="0" baseline="0" noProof="0" dirty="0">
                <a:ln>
                  <a:noFill/>
                </a:ln>
                <a:solidFill>
                  <a:srgbClr val="00125C"/>
                </a:solidFill>
                <a:effectLst/>
                <a:uLnTx/>
                <a:uFillTx/>
                <a:latin typeface="Arial"/>
                <a:ea typeface="+mn-ea"/>
                <a:cs typeface="Arial"/>
                <a:sym typeface="Arial"/>
              </a:rPr>
              <a:t>62% of new DG INTPA actions had inequality reduction either as a significant (I-1) or main objective (I-2), up </a:t>
            </a:r>
            <a:r>
              <a:rPr kumimoji="0" lang="en-IE" sz="3600" b="1" i="0" u="none" strike="noStrike" kern="0" cap="none" spc="0" normalizeH="0" baseline="0" noProof="0" dirty="0">
                <a:ln>
                  <a:noFill/>
                </a:ln>
                <a:solidFill>
                  <a:srgbClr val="00125C"/>
                </a:solidFill>
                <a:effectLst/>
                <a:uLnTx/>
                <a:uFillTx/>
                <a:latin typeface="Arial"/>
                <a:ea typeface="+mn-ea"/>
                <a:cs typeface="Arial"/>
              </a:rPr>
              <a:t>from 59% in 2023</a:t>
            </a:r>
            <a:r>
              <a:rPr kumimoji="0" lang="en-IE" sz="3600" b="0" i="0" u="none" strike="noStrike" kern="0" cap="none" spc="0" normalizeH="0" baseline="0" noProof="0" dirty="0">
                <a:ln>
                  <a:noFill/>
                </a:ln>
                <a:solidFill>
                  <a:srgbClr val="00125C"/>
                </a:solidFill>
                <a:effectLst/>
                <a:uLnTx/>
                <a:uFillTx/>
                <a:latin typeface="Arial"/>
                <a:ea typeface="+mn-ea"/>
                <a:cs typeface="Arial"/>
              </a:rPr>
              <a:t>. Specifically:</a:t>
            </a:r>
          </a:p>
          <a:p>
            <a:pPr marL="0" marR="0" lvl="0" indent="0" algn="l" defTabSz="1623644" rtl="0" eaLnBrk="1" fontAlgn="auto" latinLnBrk="0" hangingPunct="1">
              <a:lnSpc>
                <a:spcPct val="100000"/>
              </a:lnSpc>
              <a:spcBef>
                <a:spcPts val="0"/>
              </a:spcBef>
              <a:spcAft>
                <a:spcPts val="600"/>
              </a:spcAft>
              <a:buClr>
                <a:srgbClr val="000000"/>
              </a:buClr>
              <a:buSzTx/>
              <a:buFontTx/>
              <a:buNone/>
              <a:tabLst/>
              <a:defRPr/>
            </a:pPr>
            <a:endParaRPr kumimoji="0" lang="en-IE" sz="3600" b="0" i="0" u="none" strike="noStrike" kern="0" cap="none" spc="0" normalizeH="0" baseline="0" noProof="0" dirty="0">
              <a:ln>
                <a:noFill/>
              </a:ln>
              <a:solidFill>
                <a:srgbClr val="00125C"/>
              </a:solidFill>
              <a:effectLst/>
              <a:uLnTx/>
              <a:uFillTx/>
              <a:latin typeface="Arial"/>
              <a:ea typeface="+mn-ea"/>
              <a:cs typeface="Arial"/>
            </a:endParaRPr>
          </a:p>
          <a:p>
            <a:pPr marL="0" marR="0" lvl="0" indent="0" algn="l" defTabSz="1623644" rtl="0" eaLnBrk="1" fontAlgn="auto" latinLnBrk="0" hangingPunct="1">
              <a:lnSpc>
                <a:spcPct val="100000"/>
              </a:lnSpc>
              <a:spcBef>
                <a:spcPts val="0"/>
              </a:spcBef>
              <a:spcAft>
                <a:spcPts val="600"/>
              </a:spcAft>
              <a:buClr>
                <a:srgbClr val="000000"/>
              </a:buClr>
              <a:buSzTx/>
              <a:buFontTx/>
              <a:buNone/>
              <a:tabLst/>
              <a:defRPr/>
            </a:pPr>
            <a:endParaRPr kumimoji="0" lang="en-IE" sz="3600" b="0" i="0" u="none" strike="noStrike" kern="0" cap="none" spc="0" normalizeH="0" baseline="0" noProof="0" dirty="0">
              <a:ln>
                <a:noFill/>
              </a:ln>
              <a:solidFill>
                <a:srgbClr val="00125C"/>
              </a:solidFill>
              <a:effectLst/>
              <a:uLnTx/>
              <a:uFillTx/>
              <a:latin typeface="Arial"/>
              <a:ea typeface="+mn-ea"/>
              <a:cs typeface="Arial"/>
            </a:endParaRPr>
          </a:p>
          <a:p>
            <a:pPr marL="742950" marR="0" lvl="1" indent="-285750" algn="l" defTabSz="457200" rtl="0" eaLnBrk="1" fontAlgn="auto" latinLnBrk="0" hangingPunct="1">
              <a:lnSpc>
                <a:spcPct val="115000"/>
              </a:lnSpc>
              <a:spcBef>
                <a:spcPts val="0"/>
              </a:spcBef>
              <a:spcAft>
                <a:spcPts val="0"/>
              </a:spcAft>
              <a:buClrTx/>
              <a:buSzTx/>
              <a:buFont typeface="Courier New" panose="02070309020205020404" pitchFamily="49" charset="0"/>
              <a:buChar char="o"/>
              <a:tabLst>
                <a:tab pos="468630" algn="l"/>
              </a:tabLst>
              <a:defRPr/>
            </a:pPr>
            <a:r>
              <a:rPr kumimoji="0" lang="en-IE" sz="3600" b="0" i="0" u="none" strike="noStrike" kern="0" cap="none" spc="0" normalizeH="0" baseline="0" noProof="0" dirty="0">
                <a:ln>
                  <a:noFill/>
                </a:ln>
                <a:solidFill>
                  <a:srgbClr val="00125C"/>
                </a:solidFill>
                <a:effectLst/>
                <a:uLnTx/>
                <a:uFillTx/>
                <a:latin typeface="Arial"/>
                <a:ea typeface="+mn-ea"/>
                <a:cs typeface="Arial"/>
              </a:rPr>
              <a:t> 8% of our actions were classified as I-2, meaning that reducing inequalities was a main objective,</a:t>
            </a:r>
          </a:p>
          <a:p>
            <a:pPr marL="742950" marR="0" lvl="1" indent="-285750" algn="l" defTabSz="457200" rtl="0" eaLnBrk="1" fontAlgn="auto" latinLnBrk="0" hangingPunct="1">
              <a:lnSpc>
                <a:spcPct val="115000"/>
              </a:lnSpc>
              <a:spcBef>
                <a:spcPts val="0"/>
              </a:spcBef>
              <a:spcAft>
                <a:spcPts val="0"/>
              </a:spcAft>
              <a:buClrTx/>
              <a:buSzTx/>
              <a:buFont typeface="Courier New" panose="02070309020205020404" pitchFamily="49" charset="0"/>
              <a:buChar char="o"/>
              <a:tabLst>
                <a:tab pos="468630" algn="l"/>
              </a:tabLst>
              <a:defRPr/>
            </a:pPr>
            <a:r>
              <a:rPr kumimoji="0" lang="en-IE" sz="3600" b="0" i="0" u="none" strike="noStrike" kern="0" cap="none" spc="0" normalizeH="0" baseline="0" noProof="0" dirty="0">
                <a:ln>
                  <a:noFill/>
                </a:ln>
                <a:solidFill>
                  <a:srgbClr val="00125C"/>
                </a:solidFill>
                <a:effectLst/>
                <a:uLnTx/>
                <a:uFillTx/>
                <a:latin typeface="Arial"/>
                <a:ea typeface="+mn-ea"/>
                <a:cs typeface="Arial"/>
              </a:rPr>
              <a:t> 54% were marked as I-1, where it was a significant objective;</a:t>
            </a:r>
          </a:p>
          <a:p>
            <a:pPr marL="742950" marR="0" lvl="1" indent="-285750" algn="l" defTabSz="457200" rtl="0" eaLnBrk="1" fontAlgn="auto" latinLnBrk="0" hangingPunct="1">
              <a:lnSpc>
                <a:spcPct val="115000"/>
              </a:lnSpc>
              <a:spcBef>
                <a:spcPts val="0"/>
              </a:spcBef>
              <a:spcAft>
                <a:spcPts val="0"/>
              </a:spcAft>
              <a:buClrTx/>
              <a:buSzTx/>
              <a:buFont typeface="Courier New" panose="02070309020205020404" pitchFamily="49" charset="0"/>
              <a:buChar char="o"/>
              <a:tabLst>
                <a:tab pos="468630" algn="l"/>
              </a:tabLst>
              <a:defRPr/>
            </a:pPr>
            <a:r>
              <a:rPr kumimoji="0" lang="en-IE" sz="3600" b="0" i="0" u="none" strike="noStrike" kern="0" cap="none" spc="0" normalizeH="0" baseline="0" noProof="0" dirty="0">
                <a:ln>
                  <a:noFill/>
                </a:ln>
                <a:solidFill>
                  <a:srgbClr val="00125C"/>
                </a:solidFill>
                <a:effectLst/>
                <a:uLnTx/>
                <a:uFillTx/>
                <a:latin typeface="Arial"/>
                <a:ea typeface="+mn-ea"/>
                <a:cs typeface="Arial"/>
              </a:rPr>
              <a:t> 38% did not target inequality reduction. </a:t>
            </a:r>
          </a:p>
          <a:p>
            <a:pPr marL="685800" marR="0" lvl="0" indent="0" algn="l" defTabSz="457200" rtl="0" eaLnBrk="1" fontAlgn="auto" latinLnBrk="0" hangingPunct="1">
              <a:lnSpc>
                <a:spcPct val="115000"/>
              </a:lnSpc>
              <a:spcBef>
                <a:spcPts val="0"/>
              </a:spcBef>
              <a:spcAft>
                <a:spcPts val="0"/>
              </a:spcAft>
              <a:buClrTx/>
              <a:buSzTx/>
              <a:buFontTx/>
              <a:buNone/>
              <a:tabLst/>
              <a:defRPr/>
            </a:pPr>
            <a:r>
              <a:rPr kumimoji="0" lang="en-IE" sz="3600" b="0" i="0" u="none" strike="noStrike" kern="0" cap="none" spc="0" normalizeH="0" baseline="0" noProof="0" dirty="0">
                <a:ln>
                  <a:noFill/>
                </a:ln>
                <a:solidFill>
                  <a:srgbClr val="00125C"/>
                </a:solidFill>
                <a:effectLst/>
                <a:uLnTx/>
                <a:uFillTx/>
                <a:latin typeface="Arial"/>
                <a:ea typeface="+mn-ea"/>
                <a:cs typeface="Arial"/>
              </a:rPr>
              <a:t> </a:t>
            </a:r>
          </a:p>
          <a:p>
            <a:pPr marL="685800" marR="0" lvl="0" indent="0" algn="l" defTabSz="457200" rtl="0" eaLnBrk="1" fontAlgn="auto" latinLnBrk="0" hangingPunct="1">
              <a:lnSpc>
                <a:spcPct val="115000"/>
              </a:lnSpc>
              <a:spcBef>
                <a:spcPts val="0"/>
              </a:spcBef>
              <a:spcAft>
                <a:spcPts val="0"/>
              </a:spcAft>
              <a:buClrTx/>
              <a:buSzTx/>
              <a:buFontTx/>
              <a:buNone/>
              <a:tabLst/>
              <a:defRPr/>
            </a:pPr>
            <a:endParaRPr kumimoji="0" lang="en-IE" sz="3600" b="0" i="0" u="none" strike="noStrike" kern="0" cap="none" spc="0" normalizeH="0" baseline="0" noProof="0" dirty="0">
              <a:ln>
                <a:noFill/>
              </a:ln>
              <a:solidFill>
                <a:srgbClr val="00125C"/>
              </a:solidFill>
              <a:effectLst/>
              <a:uLnTx/>
              <a:uFillTx/>
              <a:latin typeface="Arial"/>
              <a:ea typeface="+mn-ea"/>
              <a:cs typeface="Arial"/>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IE" sz="3600" b="0" i="0" u="none" strike="noStrike" kern="0" cap="none" spc="0" normalizeH="0" baseline="0" noProof="0" dirty="0">
                <a:ln>
                  <a:noFill/>
                </a:ln>
                <a:solidFill>
                  <a:srgbClr val="00125C"/>
                </a:solidFill>
                <a:effectLst/>
                <a:uLnTx/>
                <a:uFillTx/>
                <a:latin typeface="Arial"/>
                <a:ea typeface="+mn-ea"/>
                <a:cs typeface="Arial"/>
              </a:rPr>
              <a:t>These results also demonstrate strong progress across all regions, with improvements in </a:t>
            </a:r>
            <a:r>
              <a:rPr kumimoji="0" lang="en-IE" sz="3600" b="1" i="0" u="none" strike="noStrike" kern="0" cap="none" spc="0" normalizeH="0" baseline="0" noProof="0" dirty="0">
                <a:ln>
                  <a:noFill/>
                </a:ln>
                <a:solidFill>
                  <a:srgbClr val="00125C"/>
                </a:solidFill>
                <a:effectLst/>
                <a:uLnTx/>
                <a:uFillTx/>
                <a:latin typeface="Arial"/>
                <a:ea typeface="+mn-ea"/>
                <a:cs typeface="Arial"/>
              </a:rPr>
              <a:t>Asia-Pacific (from 59% to 61%) </a:t>
            </a:r>
            <a:r>
              <a:rPr kumimoji="0" lang="en-IE" sz="3600" b="0" i="0" u="none" strike="noStrike" kern="0" cap="none" spc="0" normalizeH="0" baseline="0" noProof="0" dirty="0">
                <a:ln>
                  <a:noFill/>
                </a:ln>
                <a:solidFill>
                  <a:srgbClr val="00125C"/>
                </a:solidFill>
                <a:effectLst/>
                <a:uLnTx/>
                <a:uFillTx/>
                <a:latin typeface="Arial"/>
                <a:ea typeface="+mn-ea"/>
                <a:cs typeface="Arial"/>
              </a:rPr>
              <a:t>and in </a:t>
            </a:r>
            <a:r>
              <a:rPr kumimoji="0" lang="en-IE" sz="3600" b="1" i="0" u="none" strike="noStrike" kern="0" cap="none" spc="0" normalizeH="0" baseline="0" noProof="0" dirty="0">
                <a:ln>
                  <a:noFill/>
                </a:ln>
                <a:solidFill>
                  <a:srgbClr val="00125C"/>
                </a:solidFill>
                <a:effectLst/>
                <a:uLnTx/>
                <a:uFillTx/>
                <a:latin typeface="Arial"/>
                <a:ea typeface="+mn-ea"/>
                <a:cs typeface="Arial"/>
              </a:rPr>
              <a:t>multi-country and global programmes (from 19% to 49%), </a:t>
            </a:r>
            <a:r>
              <a:rPr kumimoji="0" lang="en-IE" sz="3600" b="0" i="0" u="none" strike="noStrike" kern="0" cap="none" spc="0" normalizeH="0" baseline="0" noProof="0" dirty="0">
                <a:ln>
                  <a:noFill/>
                </a:ln>
                <a:solidFill>
                  <a:srgbClr val="00125C"/>
                </a:solidFill>
                <a:effectLst/>
                <a:uLnTx/>
                <a:uFillTx/>
                <a:latin typeface="Arial"/>
                <a:ea typeface="+mn-ea"/>
                <a:cs typeface="Arial"/>
              </a:rPr>
              <a:t>as well as sustained </a:t>
            </a:r>
            <a:r>
              <a:rPr kumimoji="0" lang="en-IE" sz="3600" b="1" i="0" u="none" strike="noStrike" kern="0" cap="none" spc="0" normalizeH="0" baseline="0" noProof="0" dirty="0">
                <a:ln>
                  <a:noFill/>
                </a:ln>
                <a:solidFill>
                  <a:srgbClr val="00125C"/>
                </a:solidFill>
                <a:effectLst/>
                <a:uLnTx/>
                <a:uFillTx/>
                <a:latin typeface="Arial"/>
                <a:ea typeface="+mn-ea"/>
                <a:cs typeface="Arial"/>
              </a:rPr>
              <a:t>high integration in Sub-Saharan Africa (76%) and Latin America (62%). </a:t>
            </a:r>
          </a:p>
          <a:p>
            <a:pPr marL="0" marR="0" lvl="0" indent="0" algn="ctr" defTabSz="1623644" rtl="0" eaLnBrk="1" fontAlgn="auto" latinLnBrk="0" hangingPunct="1">
              <a:lnSpc>
                <a:spcPct val="100000"/>
              </a:lnSpc>
              <a:spcBef>
                <a:spcPts val="0"/>
              </a:spcBef>
              <a:spcAft>
                <a:spcPts val="600"/>
              </a:spcAft>
              <a:buClr>
                <a:srgbClr val="000000"/>
              </a:buClr>
              <a:buSzTx/>
              <a:buFontTx/>
              <a:buNone/>
              <a:tabLst/>
              <a:defRPr/>
            </a:pPr>
            <a:endParaRPr kumimoji="0" lang="en-GB" sz="2841" b="1" i="0" u="none" strike="noStrike" kern="0" cap="none" spc="0" normalizeH="0" baseline="0" noProof="0" dirty="0">
              <a:ln>
                <a:noFill/>
              </a:ln>
              <a:solidFill>
                <a:prstClr val="white"/>
              </a:solidFill>
              <a:effectLst/>
              <a:uLnTx/>
              <a:uFillTx/>
              <a:latin typeface="Arial"/>
              <a:ea typeface="+mn-ea"/>
              <a:cs typeface="Arial"/>
              <a:sym typeface="Arial"/>
            </a:endParaRPr>
          </a:p>
          <a:p>
            <a:pPr marL="0" marR="0" lvl="0" indent="0" algn="ctr" defTabSz="1623644" rtl="0" eaLnBrk="1" fontAlgn="auto" latinLnBrk="0" hangingPunct="1">
              <a:lnSpc>
                <a:spcPct val="100000"/>
              </a:lnSpc>
              <a:spcBef>
                <a:spcPts val="0"/>
              </a:spcBef>
              <a:spcAft>
                <a:spcPts val="600"/>
              </a:spcAft>
              <a:buClr>
                <a:srgbClr val="000000"/>
              </a:buClr>
              <a:buSzTx/>
              <a:buFontTx/>
              <a:buNone/>
              <a:tabLst/>
              <a:defRPr/>
            </a:pPr>
            <a:endParaRPr kumimoji="0" lang="en-GB" sz="3192" b="1" i="0" u="none" strike="noStrike" kern="0" cap="none" spc="0" normalizeH="0" baseline="0" noProof="0" dirty="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1266369032"/>
      </p:ext>
    </p:extLst>
  </p:cSld>
  <p:clrMapOvr>
    <a:masterClrMapping/>
  </p:clrMapOvr>
</p:sld>
</file>

<file path=ppt/theme/theme1.xml><?xml version="1.0" encoding="utf-8"?>
<a:theme xmlns:a="http://schemas.openxmlformats.org/drawingml/2006/main" name="Office Theme">
  <a:themeElements>
    <a:clrScheme name="Custom 2">
      <a:dk1>
        <a:srgbClr val="171616"/>
      </a:dk1>
      <a:lt1>
        <a:sysClr val="window" lastClr="FFFFFF"/>
      </a:lt1>
      <a:dk2>
        <a:srgbClr val="44546A"/>
      </a:dk2>
      <a:lt2>
        <a:srgbClr val="FF5C55"/>
      </a:lt2>
      <a:accent1>
        <a:srgbClr val="1A54EB"/>
      </a:accent1>
      <a:accent2>
        <a:srgbClr val="FFCC03"/>
      </a:accent2>
      <a:accent3>
        <a:srgbClr val="8F4099"/>
      </a:accent3>
      <a:accent4>
        <a:srgbClr val="18BAA8"/>
      </a:accent4>
      <a:accent5>
        <a:srgbClr val="404042"/>
      </a:accent5>
      <a:accent6>
        <a:srgbClr val="00125C"/>
      </a:accent6>
      <a:hlink>
        <a:srgbClr val="0563C1"/>
      </a:hlink>
      <a:folHlink>
        <a:srgbClr val="FF5C5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E152EFB78E6D4EA9D599A8BE3F5603" ma:contentTypeVersion="21" ma:contentTypeDescription="Create a new document." ma:contentTypeScope="" ma:versionID="25bb8dd1e5a1b687e21b792aac81f3b9">
  <xsd:schema xmlns:xsd="http://www.w3.org/2001/XMLSchema" xmlns:xs="http://www.w3.org/2001/XMLSchema" xmlns:p="http://schemas.microsoft.com/office/2006/metadata/properties" xmlns:ns1="http://schemas.microsoft.com/sharepoint/v3" xmlns:ns2="1f0cfa39-858d-4d1e-9c84-b91508aa6a69" xmlns:ns3="7a688689-7c79-4100-8007-c020a25d1a01" targetNamespace="http://schemas.microsoft.com/office/2006/metadata/properties" ma:root="true" ma:fieldsID="8ebe35e2746cb39dccf802db2a5424f3" ns1:_="" ns2:_="" ns3:_="">
    <xsd:import namespace="http://schemas.microsoft.com/sharepoint/v3"/>
    <xsd:import namespace="1f0cfa39-858d-4d1e-9c84-b91508aa6a69"/>
    <xsd:import namespace="7a688689-7c79-4100-8007-c020a25d1a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0cfa39-858d-4d1e-9c84-b91508aa6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688689-7c79-4100-8007-c020a25d1a0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d02a786-d010-48f1-be5c-e39caa1aebbc}" ma:internalName="TaxCatchAll" ma:showField="CatchAllData" ma:web="7a688689-7c79-4100-8007-c020a25d1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a688689-7c79-4100-8007-c020a25d1a01" xsi:nil="true"/>
    <lcf76f155ced4ddcb4097134ff3c332f xmlns="1f0cfa39-858d-4d1e-9c84-b91508aa6a69">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3C3328-42D3-4A90-ACE4-2840B03541F7}"/>
</file>

<file path=customXml/itemProps2.xml><?xml version="1.0" encoding="utf-8"?>
<ds:datastoreItem xmlns:ds="http://schemas.openxmlformats.org/officeDocument/2006/customXml" ds:itemID="{096A1C7D-CC0E-4D63-B1D5-463DB847F4C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53D0B4-8915-4284-84F2-AC9B4CCC68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3029</TotalTime>
  <Words>1135</Words>
  <Application>Microsoft Office PowerPoint</Application>
  <PresentationFormat>Custom</PresentationFormat>
  <Paragraphs>99</Paragraphs>
  <Slides>12</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Calibri Light</vt:lpstr>
      <vt:lpstr>Courier New</vt:lpstr>
      <vt:lpstr>Noto Sans</vt:lpstr>
      <vt:lpstr>Noto Sans Symbols</vt:lpstr>
      <vt:lpstr>Times New Roman</vt:lpstr>
      <vt:lpstr>Office Theme</vt:lpstr>
      <vt:lpstr>1_Office Theme</vt:lpstr>
      <vt:lpstr>2_Office Theme</vt:lpstr>
      <vt:lpstr>  INEQUALITY MARKER</vt:lpstr>
      <vt:lpstr>PowerPoint Presentation</vt:lpstr>
      <vt:lpstr>WHAT THE I-MARKER DOES  (AND DOES NOT)?</vt:lpstr>
      <vt:lpstr>WHAT IS THE INEQUALITY MARKER ?</vt:lpstr>
      <vt:lpstr>HOW DOES IT WORK ? </vt:lpstr>
      <vt:lpstr>CRITERIA TO « I-MARKER »</vt:lpstr>
      <vt:lpstr>PowerPoint Presentation</vt:lpstr>
      <vt:lpstr>Two illustrative Equality Flagships</vt:lpstr>
      <vt:lpstr> 2024 Inequality Marker Results</vt:lpstr>
      <vt:lpstr>Application of the Inequality Marker to EFSD+</vt:lpstr>
      <vt:lpstr>RESOURCES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COELHO Catarina (COMM-EXT)</dc:creator>
  <cp:lastModifiedBy>COURNUT Mathilde (INTPA)</cp:lastModifiedBy>
  <cp:revision>1299</cp:revision>
  <dcterms:created xsi:type="dcterms:W3CDTF">2021-11-10T13:16:55Z</dcterms:created>
  <dcterms:modified xsi:type="dcterms:W3CDTF">2025-09-22T16:02:43Z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0x01010034E152EFB78E6D4EA9D599A8BE3F5603</vt:lpwstr>
  </property>
  <property fmtid="{D5CDD505-2E9C-101B-9397-08002B2CF9AE}" pid="3" name="MSIP_Label_6bd9ddd1-4d20-43f6-abfa-fc3c07406f94_Enabled">
    <vt:lpwstr>true</vt:lpwstr>
  </property>
  <property fmtid="{D5CDD505-2E9C-101B-9397-08002B2CF9AE}" pid="4" name="MSIP_Label_6bd9ddd1-4d20-43f6-abfa-fc3c07406f94_SetDate">
    <vt:lpwstr>2024-04-26T14:12:19Z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57431ef1-64a6-4ddb-bd06-06b605e83ec1</vt:lpwstr>
  </property>
  <property fmtid="{D5CDD505-2E9C-101B-9397-08002B2CF9AE}" pid="9" name="MSIP_Label_6bd9ddd1-4d20-43f6-abfa-fc3c07406f94_ContentBits">
    <vt:lpwstr>0</vt:lpwstr>
  </property>
</Properties>
</file>