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Lst>
  <p:notesMasterIdLst>
    <p:notesMasterId r:id="rId37"/>
  </p:notesMasterIdLst>
  <p:handoutMasterIdLst>
    <p:handoutMasterId r:id="rId38"/>
  </p:handoutMasterIdLst>
  <p:sldIdLst>
    <p:sldId id="258" r:id="rId6"/>
    <p:sldId id="408" r:id="rId7"/>
    <p:sldId id="418" r:id="rId8"/>
    <p:sldId id="409" r:id="rId9"/>
    <p:sldId id="452" r:id="rId10"/>
    <p:sldId id="465" r:id="rId11"/>
    <p:sldId id="467" r:id="rId12"/>
    <p:sldId id="468" r:id="rId13"/>
    <p:sldId id="466" r:id="rId14"/>
    <p:sldId id="469" r:id="rId15"/>
    <p:sldId id="423" r:id="rId16"/>
    <p:sldId id="424" r:id="rId17"/>
    <p:sldId id="453" r:id="rId18"/>
    <p:sldId id="426" r:id="rId19"/>
    <p:sldId id="427" r:id="rId20"/>
    <p:sldId id="429" r:id="rId21"/>
    <p:sldId id="430" r:id="rId22"/>
    <p:sldId id="431" r:id="rId23"/>
    <p:sldId id="432" r:id="rId24"/>
    <p:sldId id="433" r:id="rId25"/>
    <p:sldId id="434" r:id="rId26"/>
    <p:sldId id="435" r:id="rId27"/>
    <p:sldId id="436" r:id="rId28"/>
    <p:sldId id="437" r:id="rId29"/>
    <p:sldId id="476" r:id="rId30"/>
    <p:sldId id="477" r:id="rId31"/>
    <p:sldId id="478" r:id="rId32"/>
    <p:sldId id="479" r:id="rId33"/>
    <p:sldId id="482" r:id="rId34"/>
    <p:sldId id="483" r:id="rId35"/>
    <p:sldId id="48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69"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RQUIN Gary (DEVCO-EXT)" initials="GS" lastIdx="1" clrIdx="0">
    <p:extLst>
      <p:ext uri="{19B8F6BF-5375-455C-9EA6-DF929625EA0E}">
        <p15:presenceInfo xmlns:p15="http://schemas.microsoft.com/office/powerpoint/2012/main" userId="SURQUIN Gary (DEVCO-EXT)"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24EA2"/>
    <a:srgbClr val="FF0066"/>
    <a:srgbClr val="66FF33"/>
    <a:srgbClr val="0356B1"/>
    <a:srgbClr val="004494"/>
    <a:srgbClr val="006239"/>
    <a:srgbClr val="024B9C"/>
    <a:srgbClr val="035D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79" autoAdjust="0"/>
    <p:restoredTop sz="94660"/>
  </p:normalViewPr>
  <p:slideViewPr>
    <p:cSldViewPr snapToGrid="0">
      <p:cViewPr varScale="1">
        <p:scale>
          <a:sx n="61" d="100"/>
          <a:sy n="61" d="100"/>
        </p:scale>
        <p:origin x="1004" y="60"/>
      </p:cViewPr>
      <p:guideLst>
        <p:guide orient="horz" pos="2069"/>
        <p:guide pos="3840"/>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80" d="100"/>
          <a:sy n="80" d="100"/>
        </p:scale>
        <p:origin x="306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939EFE-0303-44F6-9A16-FD3B5E015DB1}" type="datetimeFigureOut">
              <a:rPr lang="en-GB" smtClean="0"/>
              <a:t>15/10/2020</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4F04766-77AF-4EBE-9704-229FD5F6AD6A}" type="slidenum">
              <a:rPr lang="en-GB" smtClean="0"/>
              <a:t>‹#›</a:t>
            </a:fld>
            <a:endParaRPr lang="en-GB" dirty="0"/>
          </a:p>
        </p:txBody>
      </p:sp>
    </p:spTree>
    <p:extLst>
      <p:ext uri="{BB962C8B-B14F-4D97-AF65-F5344CB8AC3E}">
        <p14:creationId xmlns:p14="http://schemas.microsoft.com/office/powerpoint/2010/main" val="37889881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B926D1-0013-4A80-B64E-9D824EE65210}" type="datetimeFigureOut">
              <a:rPr lang="en-GB" smtClean="0"/>
              <a:t>15/10/2020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CF2995-AB43-4B7C-B8CD-9DC7C3692A9C}" type="slidenum">
              <a:rPr lang="en-GB" smtClean="0"/>
              <a:t>‹#›</a:t>
            </a:fld>
            <a:endParaRPr lang="en-GB" dirty="0"/>
          </a:p>
        </p:txBody>
      </p:sp>
    </p:spTree>
    <p:extLst>
      <p:ext uri="{BB962C8B-B14F-4D97-AF65-F5344CB8AC3E}">
        <p14:creationId xmlns:p14="http://schemas.microsoft.com/office/powerpoint/2010/main" val="146078466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CF2995-AB43-4B7C-B8CD-9DC7C3692A9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67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9CF2995-AB43-4B7C-B8CD-9DC7C3692A9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23421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noAutofit/>
          </a:bodyPr>
          <a:lstStyle/>
          <a:p>
            <a:fld id="{F46C79FD-C571-418B-AB0F-5EE936C85276}" type="slidenum">
              <a:rPr lang="en-GB" smtClean="0"/>
              <a:t>‹#›</a:t>
            </a:fld>
            <a:endParaRPr lang="en-GB" dirty="0"/>
          </a:p>
        </p:txBody>
      </p:sp>
      <p:sp>
        <p:nvSpPr>
          <p:cNvPr id="2" name="Rectangle 1"/>
          <p:cNvSpPr/>
          <p:nvPr userDrawn="1"/>
        </p:nvSpPr>
        <p:spPr>
          <a:xfrm>
            <a:off x="0" y="0"/>
            <a:ext cx="12192000" cy="10781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5" name="Rectangle 4"/>
          <p:cNvSpPr/>
          <p:nvPr userDrawn="1"/>
        </p:nvSpPr>
        <p:spPr>
          <a:xfrm>
            <a:off x="0" y="1078173"/>
            <a:ext cx="12192000" cy="5779827"/>
          </a:xfrm>
          <a:prstGeom prst="rect">
            <a:avLst/>
          </a:prstGeom>
          <a:solidFill>
            <a:srgbClr val="0356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solidFill>
                <a:schemeClr val="accent4"/>
              </a:solidFill>
            </a:endParaRPr>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88933" y="258042"/>
            <a:ext cx="1659793" cy="1152460"/>
          </a:xfrm>
          <a:prstGeom prst="rect">
            <a:avLst/>
          </a:prstGeom>
        </p:spPr>
      </p:pic>
      <p:sp>
        <p:nvSpPr>
          <p:cNvPr id="6" name="Title 1"/>
          <p:cNvSpPr>
            <a:spLocks noGrp="1"/>
          </p:cNvSpPr>
          <p:nvPr>
            <p:ph type="ctrTitle"/>
          </p:nvPr>
        </p:nvSpPr>
        <p:spPr>
          <a:xfrm>
            <a:off x="1071350" y="1992572"/>
            <a:ext cx="10065224" cy="2149523"/>
          </a:xfrm>
        </p:spPr>
        <p:txBody>
          <a:bodyPr wrap="none" anchor="t">
            <a:noAutofit/>
          </a:bodyPr>
          <a:lstStyle>
            <a:lvl1pPr algn="l">
              <a:defRPr sz="6000" b="0">
                <a:solidFill>
                  <a:schemeClr val="bg1"/>
                </a:solidFill>
              </a:defRPr>
            </a:lvl1pPr>
          </a:lstStyle>
          <a:p>
            <a:r>
              <a:rPr lang="en-US" dirty="0" smtClean="0"/>
              <a:t>Click to edit Master title style</a:t>
            </a:r>
            <a:endParaRPr lang="en-GB" dirty="0"/>
          </a:p>
        </p:txBody>
      </p:sp>
      <p:cxnSp>
        <p:nvCxnSpPr>
          <p:cNvPr id="7" name="Straight Connector 6"/>
          <p:cNvCxnSpPr/>
          <p:nvPr userDrawn="1"/>
        </p:nvCxnSpPr>
        <p:spPr>
          <a:xfrm>
            <a:off x="838200" y="1978925"/>
            <a:ext cx="0" cy="4879075"/>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Rectangle 10"/>
          <p:cNvSpPr/>
          <p:nvPr userDrawn="1"/>
        </p:nvSpPr>
        <p:spPr>
          <a:xfrm>
            <a:off x="5741158" y="6619164"/>
            <a:ext cx="707409" cy="240594"/>
          </a:xfrm>
          <a:prstGeom prst="rect">
            <a:avLst/>
          </a:prstGeom>
          <a:solidFill>
            <a:srgbClr val="0044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17" name="Subtitle 2"/>
          <p:cNvSpPr>
            <a:spLocks noGrp="1"/>
          </p:cNvSpPr>
          <p:nvPr>
            <p:ph type="subTitle" idx="1"/>
          </p:nvPr>
        </p:nvSpPr>
        <p:spPr>
          <a:xfrm>
            <a:off x="1071351" y="4418049"/>
            <a:ext cx="10065224" cy="897754"/>
          </a:xfrm>
        </p:spPr>
        <p:txBody>
          <a:bodyPr>
            <a:noAutofit/>
          </a:bodyPr>
          <a:lstStyle>
            <a:lvl1pPr marL="0" indent="0" algn="l">
              <a:buNone/>
              <a:defRPr sz="2800" i="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sp>
        <p:nvSpPr>
          <p:cNvPr id="19" name="Text Placeholder 18"/>
          <p:cNvSpPr>
            <a:spLocks noGrp="1"/>
          </p:cNvSpPr>
          <p:nvPr>
            <p:ph type="body" sz="quarter" idx="13"/>
          </p:nvPr>
        </p:nvSpPr>
        <p:spPr>
          <a:xfrm>
            <a:off x="6096000" y="5557903"/>
            <a:ext cx="5040313" cy="528998"/>
          </a:xfrm>
        </p:spPr>
        <p:txBody>
          <a:bodyPr>
            <a:noAutofit/>
          </a:bodyPr>
          <a:lstStyle>
            <a:lvl1pPr marL="0" indent="0" algn="r">
              <a:buFontTx/>
              <a:buNone/>
              <a:defRPr sz="2200" i="1">
                <a:solidFill>
                  <a:schemeClr val="bg1"/>
                </a:solidFill>
              </a:defRPr>
            </a:lvl1pPr>
          </a:lstStyle>
          <a:p>
            <a:pPr lvl="0"/>
            <a:r>
              <a:rPr lang="en-US" dirty="0" smtClean="0"/>
              <a:t>Edit Master text styles</a:t>
            </a:r>
          </a:p>
        </p:txBody>
      </p:sp>
    </p:spTree>
    <p:extLst>
      <p:ext uri="{BB962C8B-B14F-4D97-AF65-F5344CB8AC3E}">
        <p14:creationId xmlns:p14="http://schemas.microsoft.com/office/powerpoint/2010/main" val="39921833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1850288"/>
            <a:ext cx="12192000" cy="5018345"/>
          </a:xfrm>
          <a:prstGeom prst="rect">
            <a:avLst/>
          </a:prstGeom>
        </p:spPr>
      </p:pic>
      <p:sp>
        <p:nvSpPr>
          <p:cNvPr id="4" name="Slide Number Placeholder 3"/>
          <p:cNvSpPr>
            <a:spLocks noGrp="1"/>
          </p:cNvSpPr>
          <p:nvPr>
            <p:ph type="sldNum" sz="quarter" idx="12"/>
          </p:nvPr>
        </p:nvSpPr>
        <p:spPr/>
        <p:txBody>
          <a:bodyPr>
            <a:noAutofit/>
          </a:bodyPr>
          <a:lstStyle/>
          <a:p>
            <a:fld id="{F46C79FD-C571-418B-AB0F-5EE936C85276}" type="slidenum">
              <a:rPr lang="en-GB" smtClean="0"/>
              <a:t>‹#›</a:t>
            </a:fld>
            <a:endParaRPr lang="en-GB" dirty="0"/>
          </a:p>
        </p:txBody>
      </p:sp>
      <p:sp>
        <p:nvSpPr>
          <p:cNvPr id="2" name="Rectangle 1"/>
          <p:cNvSpPr/>
          <p:nvPr userDrawn="1"/>
        </p:nvSpPr>
        <p:spPr>
          <a:xfrm>
            <a:off x="0" y="0"/>
            <a:ext cx="12192000" cy="10781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5" name="Rectangle 4"/>
          <p:cNvSpPr/>
          <p:nvPr userDrawn="1"/>
        </p:nvSpPr>
        <p:spPr>
          <a:xfrm>
            <a:off x="0" y="1078174"/>
            <a:ext cx="12192000" cy="2890800"/>
          </a:xfrm>
          <a:prstGeom prst="rect">
            <a:avLst/>
          </a:prstGeom>
          <a:solidFill>
            <a:srgbClr val="0356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solidFill>
                <a:schemeClr val="accent4"/>
              </a:solidFill>
            </a:endParaRPr>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88933" y="258042"/>
            <a:ext cx="1659793" cy="1152460"/>
          </a:xfrm>
          <a:prstGeom prst="rect">
            <a:avLst/>
          </a:prstGeom>
        </p:spPr>
      </p:pic>
      <p:sp>
        <p:nvSpPr>
          <p:cNvPr id="6" name="Title 1"/>
          <p:cNvSpPr>
            <a:spLocks noGrp="1"/>
          </p:cNvSpPr>
          <p:nvPr>
            <p:ph type="ctrTitle"/>
          </p:nvPr>
        </p:nvSpPr>
        <p:spPr>
          <a:xfrm>
            <a:off x="1071350" y="1992572"/>
            <a:ext cx="10065224" cy="872647"/>
          </a:xfrm>
        </p:spPr>
        <p:txBody>
          <a:bodyPr anchor="t">
            <a:normAutofit/>
          </a:bodyPr>
          <a:lstStyle>
            <a:lvl1pPr algn="l">
              <a:defRPr sz="6000" b="0">
                <a:solidFill>
                  <a:schemeClr val="bg1"/>
                </a:solidFill>
              </a:defRPr>
            </a:lvl1pPr>
          </a:lstStyle>
          <a:p>
            <a:r>
              <a:rPr lang="en-US" dirty="0" smtClean="0"/>
              <a:t>Click to edit Master title style</a:t>
            </a:r>
            <a:endParaRPr lang="en-GB" dirty="0"/>
          </a:p>
        </p:txBody>
      </p:sp>
      <p:cxnSp>
        <p:nvCxnSpPr>
          <p:cNvPr id="7" name="Straight Connector 6"/>
          <p:cNvCxnSpPr/>
          <p:nvPr userDrawn="1"/>
        </p:nvCxnSpPr>
        <p:spPr>
          <a:xfrm>
            <a:off x="838200" y="1978925"/>
            <a:ext cx="0" cy="4879075"/>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Rectangle 10"/>
          <p:cNvSpPr/>
          <p:nvPr userDrawn="1"/>
        </p:nvSpPr>
        <p:spPr>
          <a:xfrm>
            <a:off x="5741158" y="6619164"/>
            <a:ext cx="707409" cy="240594"/>
          </a:xfrm>
          <a:prstGeom prst="rect">
            <a:avLst/>
          </a:prstGeom>
          <a:solidFill>
            <a:srgbClr val="0044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17" name="Subtitle 2"/>
          <p:cNvSpPr>
            <a:spLocks noGrp="1"/>
          </p:cNvSpPr>
          <p:nvPr>
            <p:ph type="subTitle" idx="1"/>
          </p:nvPr>
        </p:nvSpPr>
        <p:spPr>
          <a:xfrm>
            <a:off x="1071351" y="3067468"/>
            <a:ext cx="10065224" cy="897754"/>
          </a:xfrm>
        </p:spPr>
        <p:txBody>
          <a:bodyPr>
            <a:noAutofit/>
          </a:bodyPr>
          <a:lstStyle>
            <a:lvl1pPr marL="0" indent="0" algn="l">
              <a:buNone/>
              <a:defRPr sz="2800" i="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sp>
        <p:nvSpPr>
          <p:cNvPr id="19" name="Text Placeholder 18"/>
          <p:cNvSpPr>
            <a:spLocks noGrp="1"/>
          </p:cNvSpPr>
          <p:nvPr>
            <p:ph type="body" sz="quarter" idx="13"/>
          </p:nvPr>
        </p:nvSpPr>
        <p:spPr>
          <a:xfrm>
            <a:off x="6096000" y="5783535"/>
            <a:ext cx="5040313" cy="528998"/>
          </a:xfrm>
        </p:spPr>
        <p:txBody>
          <a:bodyPr anchor="b" anchorCtr="0">
            <a:noAutofit/>
          </a:bodyPr>
          <a:lstStyle>
            <a:lvl1pPr marL="0" indent="0" algn="r">
              <a:buFontTx/>
              <a:buNone/>
              <a:defRPr sz="2200" i="1">
                <a:solidFill>
                  <a:schemeClr val="bg1"/>
                </a:solidFill>
              </a:defRPr>
            </a:lvl1pPr>
          </a:lstStyle>
          <a:p>
            <a:pPr lvl="0"/>
            <a:r>
              <a:rPr lang="en-US" dirty="0" smtClean="0"/>
              <a:t>Edit Master text styles</a:t>
            </a:r>
          </a:p>
        </p:txBody>
      </p:sp>
    </p:spTree>
    <p:extLst>
      <p:ext uri="{BB962C8B-B14F-4D97-AF65-F5344CB8AC3E}">
        <p14:creationId xmlns:p14="http://schemas.microsoft.com/office/powerpoint/2010/main" val="106998582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802219"/>
            <a:ext cx="12192000" cy="6059194"/>
          </a:xfrm>
          <a:prstGeom prst="rect">
            <a:avLst/>
          </a:prstGeom>
        </p:spPr>
      </p:pic>
      <p:sp>
        <p:nvSpPr>
          <p:cNvPr id="14" name="Rectangle 13"/>
          <p:cNvSpPr/>
          <p:nvPr userDrawn="1"/>
        </p:nvSpPr>
        <p:spPr>
          <a:xfrm>
            <a:off x="5289" y="1078173"/>
            <a:ext cx="12197346" cy="5783239"/>
          </a:xfrm>
          <a:prstGeom prst="rect">
            <a:avLst/>
          </a:prstGeom>
          <a:solidFill>
            <a:srgbClr val="024EA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solidFill>
                <a:schemeClr val="accent4"/>
              </a:solidFill>
            </a:endParaRPr>
          </a:p>
        </p:txBody>
      </p:sp>
      <p:sp>
        <p:nvSpPr>
          <p:cNvPr id="2" name="Rectangle 1"/>
          <p:cNvSpPr/>
          <p:nvPr userDrawn="1"/>
        </p:nvSpPr>
        <p:spPr>
          <a:xfrm>
            <a:off x="0" y="0"/>
            <a:ext cx="12192000" cy="10781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6" name="Title 1"/>
          <p:cNvSpPr>
            <a:spLocks noGrp="1"/>
          </p:cNvSpPr>
          <p:nvPr>
            <p:ph type="ctrTitle"/>
          </p:nvPr>
        </p:nvSpPr>
        <p:spPr>
          <a:xfrm>
            <a:off x="1071350" y="1992572"/>
            <a:ext cx="10065224" cy="2149523"/>
          </a:xfrm>
        </p:spPr>
        <p:txBody>
          <a:bodyPr wrap="none" anchor="t">
            <a:noAutofit/>
          </a:bodyPr>
          <a:lstStyle>
            <a:lvl1pPr algn="l">
              <a:defRPr sz="6000" b="0">
                <a:solidFill>
                  <a:schemeClr val="bg1"/>
                </a:solidFill>
              </a:defRPr>
            </a:lvl1pPr>
          </a:lstStyle>
          <a:p>
            <a:r>
              <a:rPr lang="en-US" dirty="0" smtClean="0"/>
              <a:t>Click to edit Master title style</a:t>
            </a:r>
            <a:endParaRPr lang="en-GB" dirty="0"/>
          </a:p>
        </p:txBody>
      </p:sp>
      <p:cxnSp>
        <p:nvCxnSpPr>
          <p:cNvPr id="7" name="Straight Connector 6"/>
          <p:cNvCxnSpPr/>
          <p:nvPr userDrawn="1"/>
        </p:nvCxnSpPr>
        <p:spPr>
          <a:xfrm>
            <a:off x="838200" y="1978925"/>
            <a:ext cx="0" cy="4879075"/>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Rectangle 10"/>
          <p:cNvSpPr/>
          <p:nvPr userDrawn="1"/>
        </p:nvSpPr>
        <p:spPr>
          <a:xfrm>
            <a:off x="5741158" y="6619164"/>
            <a:ext cx="707409" cy="240594"/>
          </a:xfrm>
          <a:prstGeom prst="rect">
            <a:avLst/>
          </a:prstGeom>
          <a:solidFill>
            <a:srgbClr val="0044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12" name="Subtitle 2"/>
          <p:cNvSpPr>
            <a:spLocks noGrp="1"/>
          </p:cNvSpPr>
          <p:nvPr>
            <p:ph type="subTitle" idx="1"/>
          </p:nvPr>
        </p:nvSpPr>
        <p:spPr>
          <a:xfrm>
            <a:off x="1071351" y="4418049"/>
            <a:ext cx="10065224" cy="897754"/>
          </a:xfrm>
        </p:spPr>
        <p:txBody>
          <a:bodyPr wrap="none">
            <a:noAutofit/>
          </a:bodyPr>
          <a:lstStyle>
            <a:lvl1pPr marL="0" indent="0" algn="l">
              <a:buNone/>
              <a:defRPr sz="2800" i="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388933" y="258042"/>
            <a:ext cx="1659793" cy="1152460"/>
          </a:xfrm>
          <a:prstGeom prst="rect">
            <a:avLst/>
          </a:prstGeom>
        </p:spPr>
      </p:pic>
      <p:sp>
        <p:nvSpPr>
          <p:cNvPr id="16" name="Text Placeholder 18"/>
          <p:cNvSpPr>
            <a:spLocks noGrp="1"/>
          </p:cNvSpPr>
          <p:nvPr>
            <p:ph type="body" sz="quarter" idx="13"/>
          </p:nvPr>
        </p:nvSpPr>
        <p:spPr>
          <a:xfrm>
            <a:off x="6096000" y="5557903"/>
            <a:ext cx="5040313" cy="528998"/>
          </a:xfrm>
        </p:spPr>
        <p:txBody>
          <a:bodyPr wrap="none">
            <a:noAutofit/>
          </a:bodyPr>
          <a:lstStyle>
            <a:lvl1pPr marL="0" indent="0" algn="r">
              <a:buFontTx/>
              <a:buNone/>
              <a:defRPr sz="2200" i="1">
                <a:solidFill>
                  <a:schemeClr val="bg1"/>
                </a:solidFill>
              </a:defRPr>
            </a:lvl1pPr>
          </a:lstStyle>
          <a:p>
            <a:pPr lvl="0"/>
            <a:r>
              <a:rPr lang="en-US" dirty="0" smtClean="0"/>
              <a:t>Edit Master text styles</a:t>
            </a:r>
          </a:p>
        </p:txBody>
      </p:sp>
    </p:spTree>
    <p:extLst>
      <p:ext uri="{BB962C8B-B14F-4D97-AF65-F5344CB8AC3E}">
        <p14:creationId xmlns:p14="http://schemas.microsoft.com/office/powerpoint/2010/main" val="182442872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hapter Slide">
    <p:spTree>
      <p:nvGrpSpPr>
        <p:cNvPr id="1" name=""/>
        <p:cNvGrpSpPr/>
        <p:nvPr/>
      </p:nvGrpSpPr>
      <p:grpSpPr>
        <a:xfrm>
          <a:off x="0" y="0"/>
          <a:ext cx="0" cy="0"/>
          <a:chOff x="0" y="0"/>
          <a:chExt cx="0" cy="0"/>
        </a:xfrm>
      </p:grpSpPr>
      <p:sp>
        <p:nvSpPr>
          <p:cNvPr id="4" name="Rectangle 3"/>
          <p:cNvSpPr/>
          <p:nvPr userDrawn="1"/>
        </p:nvSpPr>
        <p:spPr>
          <a:xfrm>
            <a:off x="0" y="0"/>
            <a:ext cx="12192000" cy="6858000"/>
          </a:xfrm>
          <a:prstGeom prst="rect">
            <a:avLst/>
          </a:prstGeom>
          <a:solidFill>
            <a:srgbClr val="0356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2" name="Title 1"/>
          <p:cNvSpPr>
            <a:spLocks noGrp="1"/>
          </p:cNvSpPr>
          <p:nvPr>
            <p:ph type="ctrTitle"/>
          </p:nvPr>
        </p:nvSpPr>
        <p:spPr>
          <a:xfrm>
            <a:off x="1070189" y="1122363"/>
            <a:ext cx="10676038" cy="2387600"/>
          </a:xfrm>
        </p:spPr>
        <p:txBody>
          <a:bodyPr anchor="b">
            <a:noAutofit/>
          </a:bodyPr>
          <a:lstStyle>
            <a:lvl1pPr algn="l">
              <a:defRPr sz="6000">
                <a:solidFill>
                  <a:schemeClr val="accent5"/>
                </a:solidFill>
              </a:defRPr>
            </a:lvl1pPr>
          </a:lstStyle>
          <a:p>
            <a:r>
              <a:rPr lang="en-US" dirty="0" smtClean="0"/>
              <a:t>Click to edit Master title style</a:t>
            </a:r>
            <a:endParaRPr lang="en-GB" dirty="0"/>
          </a:p>
        </p:txBody>
      </p:sp>
      <p:sp>
        <p:nvSpPr>
          <p:cNvPr id="3" name="Subtitle 2"/>
          <p:cNvSpPr>
            <a:spLocks noGrp="1"/>
          </p:cNvSpPr>
          <p:nvPr>
            <p:ph type="subTitle" idx="1"/>
          </p:nvPr>
        </p:nvSpPr>
        <p:spPr>
          <a:xfrm>
            <a:off x="1070189" y="3602038"/>
            <a:ext cx="10676038" cy="1655762"/>
          </a:xfrm>
        </p:spPr>
        <p:txBody>
          <a:bodyPr>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sp>
        <p:nvSpPr>
          <p:cNvPr id="6" name="Slide Number Placeholder 5"/>
          <p:cNvSpPr>
            <a:spLocks noGrp="1"/>
          </p:cNvSpPr>
          <p:nvPr>
            <p:ph type="sldNum" sz="quarter" idx="12"/>
          </p:nvPr>
        </p:nvSpPr>
        <p:spPr/>
        <p:txBody>
          <a:bodyPr>
            <a:noAutofit/>
          </a:bodyPr>
          <a:lstStyle>
            <a:lvl1pPr>
              <a:defRPr>
                <a:solidFill>
                  <a:schemeClr val="bg1"/>
                </a:solidFill>
              </a:defRPr>
            </a:lvl1pPr>
          </a:lstStyle>
          <a:p>
            <a:fld id="{F46C79FD-C571-418B-AB0F-5EE936C85276}" type="slidenum">
              <a:rPr lang="en-GB" smtClean="0"/>
              <a:pPr/>
              <a:t>‹#›</a:t>
            </a:fld>
            <a:endParaRPr lang="en-GB" dirty="0"/>
          </a:p>
        </p:txBody>
      </p:sp>
      <p:cxnSp>
        <p:nvCxnSpPr>
          <p:cNvPr id="7" name="Straight Connector 6"/>
          <p:cNvCxnSpPr/>
          <p:nvPr userDrawn="1"/>
        </p:nvCxnSpPr>
        <p:spPr>
          <a:xfrm>
            <a:off x="838200" y="0"/>
            <a:ext cx="0" cy="3295934"/>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27715" y="6045257"/>
            <a:ext cx="1718512" cy="451153"/>
          </a:xfrm>
          <a:prstGeom prst="rect">
            <a:avLst/>
          </a:prstGeom>
        </p:spPr>
      </p:pic>
    </p:spTree>
    <p:extLst>
      <p:ext uri="{BB962C8B-B14F-4D97-AF65-F5344CB8AC3E}">
        <p14:creationId xmlns:p14="http://schemas.microsoft.com/office/powerpoint/2010/main" val="37886990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pter Slide (2)">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dirty="0"/>
          </a:p>
        </p:txBody>
      </p:sp>
      <p:sp>
        <p:nvSpPr>
          <p:cNvPr id="6" name="Slide Number Placeholder 5"/>
          <p:cNvSpPr>
            <a:spLocks noGrp="1"/>
          </p:cNvSpPr>
          <p:nvPr>
            <p:ph type="sldNum" sz="quarter" idx="12"/>
          </p:nvPr>
        </p:nvSpPr>
        <p:spPr/>
        <p:txBody>
          <a:bodyPr>
            <a:noAutofit/>
          </a:bodyPr>
          <a:lstStyle/>
          <a:p>
            <a:fld id="{F46C79FD-C571-418B-AB0F-5EE936C85276}" type="slidenum">
              <a:rPr lang="en-GB" smtClean="0"/>
              <a:t>‹#›</a:t>
            </a:fld>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0033852" y="6045865"/>
            <a:ext cx="1716200" cy="450546"/>
          </a:xfrm>
          <a:prstGeom prst="rect">
            <a:avLst/>
          </a:prstGeom>
        </p:spPr>
      </p:pic>
      <p:sp>
        <p:nvSpPr>
          <p:cNvPr id="11" name="Title 1"/>
          <p:cNvSpPr>
            <a:spLocks noGrp="1"/>
          </p:cNvSpPr>
          <p:nvPr>
            <p:ph type="ctrTitle"/>
          </p:nvPr>
        </p:nvSpPr>
        <p:spPr>
          <a:xfrm>
            <a:off x="1077013" y="1122363"/>
            <a:ext cx="10156297" cy="2387600"/>
          </a:xfrm>
        </p:spPr>
        <p:txBody>
          <a:bodyPr anchor="b">
            <a:noAutofit/>
          </a:bodyPr>
          <a:lstStyle>
            <a:lvl1pPr algn="l">
              <a:defRPr sz="6000">
                <a:solidFill>
                  <a:schemeClr val="tx2"/>
                </a:solidFill>
              </a:defRPr>
            </a:lvl1pPr>
          </a:lstStyle>
          <a:p>
            <a:r>
              <a:rPr lang="en-US" dirty="0" smtClean="0"/>
              <a:t>Click to edit Master title style</a:t>
            </a:r>
            <a:endParaRPr lang="en-GB" dirty="0"/>
          </a:p>
        </p:txBody>
      </p:sp>
      <p:cxnSp>
        <p:nvCxnSpPr>
          <p:cNvPr id="13" name="Straight Connector 12"/>
          <p:cNvCxnSpPr/>
          <p:nvPr userDrawn="1"/>
        </p:nvCxnSpPr>
        <p:spPr>
          <a:xfrm>
            <a:off x="838200" y="0"/>
            <a:ext cx="0" cy="3295934"/>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14" name="Subtitle 2"/>
          <p:cNvSpPr>
            <a:spLocks noGrp="1"/>
          </p:cNvSpPr>
          <p:nvPr>
            <p:ph type="subTitle" idx="1"/>
          </p:nvPr>
        </p:nvSpPr>
        <p:spPr>
          <a:xfrm>
            <a:off x="1070189" y="3602038"/>
            <a:ext cx="10156297" cy="1655762"/>
          </a:xfrm>
        </p:spPr>
        <p:txBody>
          <a:bodyPr>
            <a:noAutofit/>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GB" dirty="0"/>
          </a:p>
        </p:txBody>
      </p:sp>
    </p:spTree>
    <p:extLst>
      <p:ext uri="{BB962C8B-B14F-4D97-AF65-F5344CB8AC3E}">
        <p14:creationId xmlns:p14="http://schemas.microsoft.com/office/powerpoint/2010/main" val="932509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905699" cy="3881904"/>
          </a:xfrm>
        </p:spPr>
        <p:txBody>
          <a:bodyPr>
            <a:noAutofit/>
          </a:bodyPr>
          <a:lstStyle>
            <a:lvl1pPr>
              <a:spcBef>
                <a:spcPts val="0"/>
              </a:spcBef>
              <a:spcAft>
                <a:spcPts val="1800"/>
              </a:spcAft>
              <a:defRPr/>
            </a:lvl1pPr>
            <a:lvl2pPr>
              <a:spcAft>
                <a:spcPts val="1800"/>
              </a:spcAft>
              <a:defRPr/>
            </a:lvl2pPr>
            <a:lvl3pPr>
              <a:spcAft>
                <a:spcPts val="1800"/>
              </a:spcAft>
              <a:defRPr/>
            </a:lvl3pPr>
            <a:lvl4pPr>
              <a:spcAft>
                <a:spcPts val="1800"/>
              </a:spcAft>
              <a:defRPr/>
            </a:lvl4pPr>
            <a:lvl5pPr>
              <a:spcAft>
                <a:spcPts val="1800"/>
              </a:spcAft>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6" name="Slide Number Placeholder 5"/>
          <p:cNvSpPr>
            <a:spLocks noGrp="1"/>
          </p:cNvSpPr>
          <p:nvPr>
            <p:ph type="sldNum" sz="quarter" idx="12"/>
          </p:nvPr>
        </p:nvSpPr>
        <p:spPr/>
        <p:txBody>
          <a:bodyPr>
            <a:noAutofit/>
          </a:bodyPr>
          <a:lstStyle/>
          <a:p>
            <a:fld id="{F46C79FD-C571-418B-AB0F-5EE936C85276}" type="slidenum">
              <a:rPr lang="en-GB" smtClean="0"/>
              <a:t>‹#›</a:t>
            </a:fld>
            <a:endParaRPr lang="en-GB" dirty="0"/>
          </a:p>
        </p:txBody>
      </p:sp>
      <p:cxnSp>
        <p:nvCxnSpPr>
          <p:cNvPr id="7" name="Straight Connector 6"/>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3042341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and Objec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198" y="1825625"/>
            <a:ext cx="5328000" cy="3906435"/>
          </a:xfrm>
        </p:spPr>
        <p:txBody>
          <a:bodyPr>
            <a:noAutofit/>
          </a:bodyPr>
          <a:lstStyle>
            <a:lvl1pPr>
              <a:spcAft>
                <a:spcPts val="1800"/>
              </a:spcAft>
              <a:defRPr/>
            </a:lvl1pPr>
            <a:lvl2pPr>
              <a:spcAft>
                <a:spcPts val="1800"/>
              </a:spcAft>
              <a:defRPr/>
            </a:lvl2pPr>
            <a:lvl3pPr>
              <a:spcAft>
                <a:spcPts val="1800"/>
              </a:spcAft>
              <a:defRPr/>
            </a:lvl3pPr>
            <a:lvl4pPr>
              <a:spcAft>
                <a:spcPts val="1800"/>
              </a:spcAft>
              <a:defRPr/>
            </a:lvl4pPr>
            <a:lvl5pPr>
              <a:spcAft>
                <a:spcPts val="1800"/>
              </a:spcAft>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402250" y="1825625"/>
            <a:ext cx="5328000" cy="3906435"/>
          </a:xfrm>
          <a:noFill/>
        </p:spPr>
        <p:txBody>
          <a:bodyPr>
            <a:noAutofit/>
          </a:bodyPr>
          <a:lstStyle>
            <a:lvl1pPr marL="0" indent="0">
              <a:buNone/>
              <a:defRPr/>
            </a:lvl1pPr>
          </a:lstStyle>
          <a:p>
            <a:pPr lvl="0"/>
            <a:endParaRPr lang="en-GB" dirty="0"/>
          </a:p>
        </p:txBody>
      </p:sp>
      <p:sp>
        <p:nvSpPr>
          <p:cNvPr id="7" name="Slide Number Placeholder 6"/>
          <p:cNvSpPr>
            <a:spLocks noGrp="1"/>
          </p:cNvSpPr>
          <p:nvPr>
            <p:ph type="sldNum" sz="quarter" idx="12"/>
          </p:nvPr>
        </p:nvSpPr>
        <p:spPr/>
        <p:txBody>
          <a:bodyPr>
            <a:noAutofit/>
          </a:bodyPr>
          <a:lstStyle/>
          <a:p>
            <a:fld id="{F46C79FD-C571-418B-AB0F-5EE936C85276}" type="slidenum">
              <a:rPr lang="en-GB" smtClean="0"/>
              <a:t>‹#›</a:t>
            </a:fld>
            <a:endParaRPr lang="en-GB" dirty="0"/>
          </a:p>
        </p:txBody>
      </p:sp>
      <p:cxnSp>
        <p:nvCxnSpPr>
          <p:cNvPr id="9" name="Straight Connector 8"/>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28038392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198" y="1825625"/>
            <a:ext cx="5328000" cy="3906435"/>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6402250" y="1825625"/>
            <a:ext cx="5328000" cy="3906435"/>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Slide Number Placeholder 6"/>
          <p:cNvSpPr>
            <a:spLocks noGrp="1"/>
          </p:cNvSpPr>
          <p:nvPr>
            <p:ph type="sldNum" sz="quarter" idx="12"/>
          </p:nvPr>
        </p:nvSpPr>
        <p:spPr/>
        <p:txBody>
          <a:bodyPr/>
          <a:lstStyle/>
          <a:p>
            <a:fld id="{F46C79FD-C571-418B-AB0F-5EE936C85276}" type="slidenum">
              <a:rPr lang="en-GB" smtClean="0"/>
              <a:t>‹#›</a:t>
            </a:fld>
            <a:endParaRPr lang="en-GB" dirty="0"/>
          </a:p>
        </p:txBody>
      </p:sp>
      <p:cxnSp>
        <p:nvCxnSpPr>
          <p:cNvPr id="10" name="Straight Connector 9"/>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1246774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198" y="1825626"/>
            <a:ext cx="3358489" cy="3763134"/>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Slide Number Placeholder 6"/>
          <p:cNvSpPr>
            <a:spLocks noGrp="1"/>
          </p:cNvSpPr>
          <p:nvPr>
            <p:ph type="sldNum" sz="quarter" idx="12"/>
          </p:nvPr>
        </p:nvSpPr>
        <p:spPr/>
        <p:txBody>
          <a:bodyPr>
            <a:noAutofit/>
          </a:bodyPr>
          <a:lstStyle/>
          <a:p>
            <a:fld id="{F46C79FD-C571-418B-AB0F-5EE936C85276}" type="slidenum">
              <a:rPr lang="en-GB" smtClean="0"/>
              <a:t>‹#›</a:t>
            </a:fld>
            <a:endParaRPr lang="en-GB" dirty="0"/>
          </a:p>
        </p:txBody>
      </p:sp>
      <p:sp>
        <p:nvSpPr>
          <p:cNvPr id="9" name="Content Placeholder 2"/>
          <p:cNvSpPr>
            <a:spLocks noGrp="1"/>
          </p:cNvSpPr>
          <p:nvPr>
            <p:ph sz="half" idx="13"/>
          </p:nvPr>
        </p:nvSpPr>
        <p:spPr>
          <a:xfrm>
            <a:off x="4604979" y="1825625"/>
            <a:ext cx="3358489" cy="3763134"/>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2"/>
          <p:cNvSpPr>
            <a:spLocks noGrp="1"/>
          </p:cNvSpPr>
          <p:nvPr>
            <p:ph sz="half" idx="14"/>
          </p:nvPr>
        </p:nvSpPr>
        <p:spPr>
          <a:xfrm>
            <a:off x="8371761" y="1825625"/>
            <a:ext cx="3358489" cy="3763134"/>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cxnSp>
        <p:nvCxnSpPr>
          <p:cNvPr id="12" name="Straight Connector 11"/>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2207101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wrap="square" anchor="b">
            <a:noAutofit/>
          </a:bodyPr>
          <a:lstStyle>
            <a:lvl1pPr marL="0" indent="0">
              <a:buNone/>
              <a:defRPr sz="28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839788" y="2505075"/>
            <a:ext cx="5157787" cy="3097331"/>
          </a:xfrm>
        </p:spPr>
        <p:txBody>
          <a:bodyPr wrap="square">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6172200" y="1681163"/>
            <a:ext cx="5183188" cy="823912"/>
          </a:xfrm>
          <a:noFill/>
        </p:spPr>
        <p:txBody>
          <a:bodyPr wrap="square" anchor="b">
            <a:noAutofit/>
          </a:bodyPr>
          <a:lstStyle>
            <a:lvl1pPr marL="0" indent="0">
              <a:buNone/>
              <a:defRPr sz="28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6172200" y="2505075"/>
            <a:ext cx="5183188" cy="3097331"/>
          </a:xfrm>
        </p:spPr>
        <p:txBody>
          <a:bodyPr wrap="square">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Slide Number Placeholder 8"/>
          <p:cNvSpPr>
            <a:spLocks noGrp="1"/>
          </p:cNvSpPr>
          <p:nvPr>
            <p:ph type="sldNum" sz="quarter" idx="12"/>
          </p:nvPr>
        </p:nvSpPr>
        <p:spPr/>
        <p:txBody>
          <a:bodyPr>
            <a:noAutofit/>
          </a:bodyPr>
          <a:lstStyle/>
          <a:p>
            <a:fld id="{F46C79FD-C571-418B-AB0F-5EE936C85276}" type="slidenum">
              <a:rPr lang="en-GB" smtClean="0"/>
              <a:t>‹#›</a:t>
            </a:fld>
            <a:endParaRPr lang="en-GB" dirty="0"/>
          </a:p>
        </p:txBody>
      </p:sp>
      <p:cxnSp>
        <p:nvCxnSpPr>
          <p:cNvPr id="12" name="Straight Connector 11"/>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2742694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and Content (half page)">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7056" y="1825625"/>
            <a:ext cx="4926841" cy="3769957"/>
          </a:xfrm>
        </p:spPr>
        <p:txBody>
          <a:bodyPr>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6" name="Slide Number Placeholder 5"/>
          <p:cNvSpPr>
            <a:spLocks noGrp="1"/>
          </p:cNvSpPr>
          <p:nvPr>
            <p:ph type="sldNum" sz="quarter" idx="12"/>
          </p:nvPr>
        </p:nvSpPr>
        <p:spPr/>
        <p:txBody>
          <a:bodyPr/>
          <a:lstStyle/>
          <a:p>
            <a:fld id="{F46C79FD-C571-418B-AB0F-5EE936C85276}" type="slidenum">
              <a:rPr lang="en-GB" smtClean="0"/>
              <a:t>‹#›</a:t>
            </a:fld>
            <a:endParaRPr lang="en-GB" dirty="0"/>
          </a:p>
        </p:txBody>
      </p:sp>
      <p:sp>
        <p:nvSpPr>
          <p:cNvPr id="10" name="Title Placeholder 1"/>
          <p:cNvSpPr>
            <a:spLocks noGrp="1"/>
          </p:cNvSpPr>
          <p:nvPr>
            <p:ph type="title"/>
          </p:nvPr>
        </p:nvSpPr>
        <p:spPr>
          <a:xfrm>
            <a:off x="6817056" y="482860"/>
            <a:ext cx="4669266"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
        <p:nvSpPr>
          <p:cNvPr id="7" name="Picture Placeholder 4"/>
          <p:cNvSpPr>
            <a:spLocks noGrp="1"/>
          </p:cNvSpPr>
          <p:nvPr>
            <p:ph type="pic" sz="quarter" idx="13"/>
          </p:nvPr>
        </p:nvSpPr>
        <p:spPr>
          <a:xfrm>
            <a:off x="-46383" y="-46383"/>
            <a:ext cx="6142383" cy="6964017"/>
          </a:xfrm>
          <a:ln w="28575">
            <a:solidFill>
              <a:schemeClr val="accent5"/>
            </a:solidFill>
          </a:ln>
        </p:spPr>
        <p:txBody>
          <a:bodyPr/>
          <a:lstStyle/>
          <a:p>
            <a:endParaRPr lang="en-GB" dirty="0"/>
          </a:p>
        </p:txBody>
      </p:sp>
    </p:spTree>
    <p:extLst>
      <p:ext uri="{BB962C8B-B14F-4D97-AF65-F5344CB8AC3E}">
        <p14:creationId xmlns:p14="http://schemas.microsoft.com/office/powerpoint/2010/main" val="3692034474"/>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gallery">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F46C79FD-C571-418B-AB0F-5EE936C85276}" type="slidenum">
              <a:rPr lang="en-GB" smtClean="0"/>
              <a:pPr/>
              <a:t>‹#›</a:t>
            </a:fld>
            <a:endParaRPr lang="en-GB" dirty="0"/>
          </a:p>
        </p:txBody>
      </p:sp>
      <p:cxnSp>
        <p:nvCxnSpPr>
          <p:cNvPr id="4" name="Straight Connector 3"/>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1"/>
          </p:nvPr>
        </p:nvSpPr>
        <p:spPr>
          <a:xfrm>
            <a:off x="838199" y="1748079"/>
            <a:ext cx="1896289" cy="1896289"/>
          </a:xfrm>
        </p:spPr>
        <p:txBody>
          <a:bodyPr/>
          <a:lstStyle/>
          <a:p>
            <a:endParaRPr lang="en-GB" dirty="0"/>
          </a:p>
        </p:txBody>
      </p:sp>
      <p:sp>
        <p:nvSpPr>
          <p:cNvPr id="7" name="Picture Placeholder 5"/>
          <p:cNvSpPr>
            <a:spLocks noGrp="1"/>
          </p:cNvSpPr>
          <p:nvPr>
            <p:ph type="pic" sz="quarter" idx="12"/>
          </p:nvPr>
        </p:nvSpPr>
        <p:spPr>
          <a:xfrm>
            <a:off x="2993027" y="1748079"/>
            <a:ext cx="1896289" cy="1896289"/>
          </a:xfrm>
        </p:spPr>
        <p:txBody>
          <a:bodyPr/>
          <a:lstStyle/>
          <a:p>
            <a:endParaRPr lang="en-GB" dirty="0"/>
          </a:p>
        </p:txBody>
      </p:sp>
      <p:sp>
        <p:nvSpPr>
          <p:cNvPr id="8" name="Picture Placeholder 5"/>
          <p:cNvSpPr>
            <a:spLocks noGrp="1"/>
          </p:cNvSpPr>
          <p:nvPr>
            <p:ph type="pic" sz="quarter" idx="13"/>
          </p:nvPr>
        </p:nvSpPr>
        <p:spPr>
          <a:xfrm>
            <a:off x="5147855" y="1748078"/>
            <a:ext cx="1896289" cy="1896289"/>
          </a:xfrm>
        </p:spPr>
        <p:txBody>
          <a:bodyPr/>
          <a:lstStyle/>
          <a:p>
            <a:endParaRPr lang="en-GB" dirty="0"/>
          </a:p>
        </p:txBody>
      </p:sp>
      <p:sp>
        <p:nvSpPr>
          <p:cNvPr id="9" name="Picture Placeholder 5"/>
          <p:cNvSpPr>
            <a:spLocks noGrp="1"/>
          </p:cNvSpPr>
          <p:nvPr>
            <p:ph type="pic" sz="quarter" idx="14"/>
          </p:nvPr>
        </p:nvSpPr>
        <p:spPr>
          <a:xfrm>
            <a:off x="7302683" y="1748077"/>
            <a:ext cx="1896289" cy="1896289"/>
          </a:xfrm>
        </p:spPr>
        <p:txBody>
          <a:bodyPr/>
          <a:lstStyle/>
          <a:p>
            <a:endParaRPr lang="en-GB" dirty="0"/>
          </a:p>
        </p:txBody>
      </p:sp>
      <p:sp>
        <p:nvSpPr>
          <p:cNvPr id="10" name="Picture Placeholder 5"/>
          <p:cNvSpPr>
            <a:spLocks noGrp="1"/>
          </p:cNvSpPr>
          <p:nvPr>
            <p:ph type="pic" sz="quarter" idx="15"/>
          </p:nvPr>
        </p:nvSpPr>
        <p:spPr>
          <a:xfrm>
            <a:off x="9457511" y="1748077"/>
            <a:ext cx="1896289" cy="1896289"/>
          </a:xfrm>
        </p:spPr>
        <p:txBody>
          <a:bodyPr/>
          <a:lstStyle/>
          <a:p>
            <a:endParaRPr lang="en-GB" dirty="0"/>
          </a:p>
        </p:txBody>
      </p:sp>
      <p:sp>
        <p:nvSpPr>
          <p:cNvPr id="11" name="Picture Placeholder 5"/>
          <p:cNvSpPr>
            <a:spLocks noGrp="1"/>
          </p:cNvSpPr>
          <p:nvPr>
            <p:ph type="pic" sz="quarter" idx="16"/>
          </p:nvPr>
        </p:nvSpPr>
        <p:spPr>
          <a:xfrm>
            <a:off x="838199" y="3934111"/>
            <a:ext cx="1896289" cy="1896289"/>
          </a:xfrm>
        </p:spPr>
        <p:txBody>
          <a:bodyPr/>
          <a:lstStyle/>
          <a:p>
            <a:endParaRPr lang="en-GB" dirty="0"/>
          </a:p>
        </p:txBody>
      </p:sp>
      <p:sp>
        <p:nvSpPr>
          <p:cNvPr id="12" name="Picture Placeholder 5"/>
          <p:cNvSpPr>
            <a:spLocks noGrp="1"/>
          </p:cNvSpPr>
          <p:nvPr>
            <p:ph type="pic" sz="quarter" idx="17"/>
          </p:nvPr>
        </p:nvSpPr>
        <p:spPr>
          <a:xfrm>
            <a:off x="2993027" y="3934111"/>
            <a:ext cx="1896289" cy="1896289"/>
          </a:xfrm>
        </p:spPr>
        <p:txBody>
          <a:bodyPr/>
          <a:lstStyle/>
          <a:p>
            <a:endParaRPr lang="en-GB" dirty="0"/>
          </a:p>
        </p:txBody>
      </p:sp>
      <p:sp>
        <p:nvSpPr>
          <p:cNvPr id="13" name="Picture Placeholder 5"/>
          <p:cNvSpPr>
            <a:spLocks noGrp="1"/>
          </p:cNvSpPr>
          <p:nvPr>
            <p:ph type="pic" sz="quarter" idx="18"/>
          </p:nvPr>
        </p:nvSpPr>
        <p:spPr>
          <a:xfrm>
            <a:off x="5147855" y="3934110"/>
            <a:ext cx="1896289" cy="1896289"/>
          </a:xfrm>
        </p:spPr>
        <p:txBody>
          <a:bodyPr/>
          <a:lstStyle/>
          <a:p>
            <a:endParaRPr lang="en-GB" dirty="0"/>
          </a:p>
        </p:txBody>
      </p:sp>
      <p:sp>
        <p:nvSpPr>
          <p:cNvPr id="14" name="Picture Placeholder 5"/>
          <p:cNvSpPr>
            <a:spLocks noGrp="1"/>
          </p:cNvSpPr>
          <p:nvPr>
            <p:ph type="pic" sz="quarter" idx="19"/>
          </p:nvPr>
        </p:nvSpPr>
        <p:spPr>
          <a:xfrm>
            <a:off x="7302683" y="3934109"/>
            <a:ext cx="1896289" cy="1896289"/>
          </a:xfrm>
        </p:spPr>
        <p:txBody>
          <a:bodyPr/>
          <a:lstStyle/>
          <a:p>
            <a:endParaRPr lang="en-GB" dirty="0"/>
          </a:p>
        </p:txBody>
      </p:sp>
      <p:sp>
        <p:nvSpPr>
          <p:cNvPr id="15" name="Picture Placeholder 5"/>
          <p:cNvSpPr>
            <a:spLocks noGrp="1"/>
          </p:cNvSpPr>
          <p:nvPr>
            <p:ph type="pic" sz="quarter" idx="20"/>
          </p:nvPr>
        </p:nvSpPr>
        <p:spPr>
          <a:xfrm>
            <a:off x="9457511" y="3934109"/>
            <a:ext cx="1896289" cy="1896289"/>
          </a:xfrm>
        </p:spPr>
        <p:txBody>
          <a:bodyPr/>
          <a:lstStyle/>
          <a:p>
            <a:endParaRPr lang="en-GB" dirty="0"/>
          </a:p>
        </p:txBody>
      </p:sp>
      <p:sp>
        <p:nvSpPr>
          <p:cNvPr id="16"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25188347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icture Collage">
    <p:spTree>
      <p:nvGrpSpPr>
        <p:cNvPr id="1" name=""/>
        <p:cNvGrpSpPr/>
        <p:nvPr/>
      </p:nvGrpSpPr>
      <p:grpSpPr>
        <a:xfrm>
          <a:off x="0" y="0"/>
          <a:ext cx="0" cy="0"/>
          <a:chOff x="0" y="0"/>
          <a:chExt cx="0" cy="0"/>
        </a:xfrm>
      </p:grpSpPr>
      <p:sp>
        <p:nvSpPr>
          <p:cNvPr id="10" name="Picture Placeholder 5"/>
          <p:cNvSpPr>
            <a:spLocks noGrp="1"/>
          </p:cNvSpPr>
          <p:nvPr>
            <p:ph type="pic" sz="quarter" idx="15"/>
          </p:nvPr>
        </p:nvSpPr>
        <p:spPr>
          <a:xfrm>
            <a:off x="9478619" y="1913416"/>
            <a:ext cx="1875181" cy="2434309"/>
          </a:xfrm>
          <a:solidFill>
            <a:schemeClr val="bg2"/>
          </a:solidFill>
          <a:ln w="28575">
            <a:solidFill>
              <a:schemeClr val="bg1"/>
            </a:solidFill>
          </a:ln>
        </p:spPr>
        <p:txBody>
          <a:bodyPr/>
          <a:lstStyle/>
          <a:p>
            <a:endParaRPr lang="en-GB" dirty="0"/>
          </a:p>
        </p:txBody>
      </p:sp>
      <p:sp>
        <p:nvSpPr>
          <p:cNvPr id="9" name="Picture Placeholder 5"/>
          <p:cNvSpPr>
            <a:spLocks noGrp="1"/>
          </p:cNvSpPr>
          <p:nvPr>
            <p:ph type="pic" sz="quarter" idx="14"/>
          </p:nvPr>
        </p:nvSpPr>
        <p:spPr>
          <a:xfrm>
            <a:off x="7051401" y="2898477"/>
            <a:ext cx="2307284" cy="2307284"/>
          </a:xfrm>
          <a:solidFill>
            <a:schemeClr val="bg2"/>
          </a:solidFill>
          <a:ln w="28575">
            <a:solidFill>
              <a:schemeClr val="bg1"/>
            </a:solidFill>
          </a:ln>
        </p:spPr>
        <p:txBody>
          <a:bodyPr/>
          <a:lstStyle/>
          <a:p>
            <a:endParaRPr lang="en-GB" dirty="0"/>
          </a:p>
        </p:txBody>
      </p:sp>
      <p:sp>
        <p:nvSpPr>
          <p:cNvPr id="8" name="Picture Placeholder 5"/>
          <p:cNvSpPr>
            <a:spLocks noGrp="1"/>
          </p:cNvSpPr>
          <p:nvPr>
            <p:ph type="pic" sz="quarter" idx="13"/>
          </p:nvPr>
        </p:nvSpPr>
        <p:spPr>
          <a:xfrm>
            <a:off x="4081980" y="1913416"/>
            <a:ext cx="3185512" cy="2184030"/>
          </a:xfrm>
          <a:solidFill>
            <a:schemeClr val="bg2"/>
          </a:solidFill>
          <a:ln w="28575">
            <a:solidFill>
              <a:schemeClr val="bg1"/>
            </a:solidFill>
          </a:ln>
        </p:spPr>
        <p:txBody>
          <a:bodyPr/>
          <a:lstStyle/>
          <a:p>
            <a:endParaRPr lang="en-GB" dirty="0"/>
          </a:p>
        </p:txBody>
      </p:sp>
      <p:sp>
        <p:nvSpPr>
          <p:cNvPr id="3" name="Slide Number Placeholder 2"/>
          <p:cNvSpPr>
            <a:spLocks noGrp="1"/>
          </p:cNvSpPr>
          <p:nvPr>
            <p:ph type="sldNum" sz="quarter" idx="10"/>
          </p:nvPr>
        </p:nvSpPr>
        <p:spPr/>
        <p:txBody>
          <a:bodyPr/>
          <a:lstStyle/>
          <a:p>
            <a:fld id="{F46C79FD-C571-418B-AB0F-5EE936C85276}" type="slidenum">
              <a:rPr lang="en-GB" smtClean="0"/>
              <a:pPr/>
              <a:t>‹#›</a:t>
            </a:fld>
            <a:endParaRPr lang="en-GB" dirty="0"/>
          </a:p>
        </p:txBody>
      </p:sp>
      <p:cxnSp>
        <p:nvCxnSpPr>
          <p:cNvPr id="4" name="Straight Connector 3"/>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1"/>
          </p:nvPr>
        </p:nvSpPr>
        <p:spPr>
          <a:xfrm>
            <a:off x="938213" y="1748077"/>
            <a:ext cx="2643187" cy="1868487"/>
          </a:xfrm>
          <a:solidFill>
            <a:schemeClr val="bg2"/>
          </a:solidFill>
          <a:ln w="28575">
            <a:solidFill>
              <a:schemeClr val="bg1"/>
            </a:solidFill>
          </a:ln>
        </p:spPr>
        <p:txBody>
          <a:bodyPr/>
          <a:lstStyle/>
          <a:p>
            <a:endParaRPr lang="en-GB" dirty="0"/>
          </a:p>
        </p:txBody>
      </p:sp>
      <p:sp>
        <p:nvSpPr>
          <p:cNvPr id="7" name="Picture Placeholder 5"/>
          <p:cNvSpPr>
            <a:spLocks noGrp="1"/>
          </p:cNvSpPr>
          <p:nvPr>
            <p:ph type="pic" sz="quarter" idx="12"/>
          </p:nvPr>
        </p:nvSpPr>
        <p:spPr>
          <a:xfrm>
            <a:off x="2840251" y="2860831"/>
            <a:ext cx="1620431" cy="2184030"/>
          </a:xfrm>
          <a:solidFill>
            <a:schemeClr val="bg2"/>
          </a:solidFill>
          <a:ln w="28575">
            <a:solidFill>
              <a:schemeClr val="bg1"/>
            </a:solidFill>
          </a:ln>
        </p:spPr>
        <p:txBody>
          <a:bodyPr/>
          <a:lstStyle/>
          <a:p>
            <a:endParaRPr lang="en-GB" dirty="0"/>
          </a:p>
        </p:txBody>
      </p:sp>
      <p:sp>
        <p:nvSpPr>
          <p:cNvPr id="12" name="Picture Placeholder 11"/>
          <p:cNvSpPr>
            <a:spLocks noGrp="1"/>
          </p:cNvSpPr>
          <p:nvPr>
            <p:ph type="pic" sz="quarter" idx="16"/>
          </p:nvPr>
        </p:nvSpPr>
        <p:spPr>
          <a:xfrm>
            <a:off x="4919097" y="3790927"/>
            <a:ext cx="1987550" cy="1987550"/>
          </a:xfrm>
          <a:solidFill>
            <a:schemeClr val="bg2"/>
          </a:solidFill>
          <a:ln w="28575">
            <a:solidFill>
              <a:schemeClr val="bg1"/>
            </a:solidFill>
          </a:ln>
        </p:spPr>
        <p:txBody>
          <a:bodyPr vert="horz" lIns="91440" tIns="45720" rIns="91440" bIns="45720" rtlCol="0">
            <a:noAutofit/>
          </a:bodyPr>
          <a:lstStyle>
            <a:lvl1pPr>
              <a:defRPr lang="en-GB"/>
            </a:lvl1pPr>
          </a:lstStyle>
          <a:p>
            <a:pPr lvl="0"/>
            <a:endParaRPr lang="en-GB" dirty="0"/>
          </a:p>
        </p:txBody>
      </p:sp>
      <p:sp>
        <p:nvSpPr>
          <p:cNvPr id="13" name="Picture Placeholder 11"/>
          <p:cNvSpPr>
            <a:spLocks noGrp="1"/>
          </p:cNvSpPr>
          <p:nvPr>
            <p:ph type="pic" sz="quarter" idx="17"/>
          </p:nvPr>
        </p:nvSpPr>
        <p:spPr>
          <a:xfrm>
            <a:off x="938213" y="3908959"/>
            <a:ext cx="1751486" cy="1751486"/>
          </a:xfrm>
          <a:solidFill>
            <a:schemeClr val="bg2"/>
          </a:solidFill>
          <a:ln w="28575">
            <a:solidFill>
              <a:schemeClr val="bg1"/>
            </a:solidFill>
          </a:ln>
        </p:spPr>
        <p:txBody>
          <a:bodyPr vert="horz" lIns="91440" tIns="45720" rIns="91440" bIns="45720" rtlCol="0">
            <a:noAutofit/>
          </a:bodyPr>
          <a:lstStyle>
            <a:lvl1pPr>
              <a:defRPr lang="en-GB"/>
            </a:lvl1pPr>
          </a:lstStyle>
          <a:p>
            <a:pPr lvl="0"/>
            <a:endParaRPr lang="en-GB" dirty="0"/>
          </a:p>
        </p:txBody>
      </p:sp>
      <p:sp>
        <p:nvSpPr>
          <p:cNvPr id="14"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39190128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ound pictures">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F46C79FD-C571-418B-AB0F-5EE936C85276}" type="slidenum">
              <a:rPr lang="en-GB" smtClean="0"/>
              <a:pPr/>
              <a:t>‹#›</a:t>
            </a:fld>
            <a:endParaRPr lang="en-GB" dirty="0"/>
          </a:p>
        </p:txBody>
      </p:sp>
      <p:cxnSp>
        <p:nvCxnSpPr>
          <p:cNvPr id="4" name="Straight Connector 3"/>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5"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
        <p:nvSpPr>
          <p:cNvPr id="12" name="Picture Placeholder 11"/>
          <p:cNvSpPr>
            <a:spLocks noGrp="1"/>
          </p:cNvSpPr>
          <p:nvPr>
            <p:ph type="pic" sz="quarter" idx="11"/>
          </p:nvPr>
        </p:nvSpPr>
        <p:spPr>
          <a:xfrm>
            <a:off x="969963" y="1843395"/>
            <a:ext cx="2138669" cy="2138669"/>
          </a:xfrm>
          <a:prstGeom prst="ellipse">
            <a:avLst/>
          </a:prstGeom>
          <a:solidFill>
            <a:schemeClr val="bg2"/>
          </a:solidFill>
        </p:spPr>
        <p:txBody>
          <a:bodyPr/>
          <a:lstStyle/>
          <a:p>
            <a:endParaRPr lang="en-GB" dirty="0"/>
          </a:p>
        </p:txBody>
      </p:sp>
      <p:sp>
        <p:nvSpPr>
          <p:cNvPr id="13" name="Picture Placeholder 11"/>
          <p:cNvSpPr>
            <a:spLocks noGrp="1"/>
          </p:cNvSpPr>
          <p:nvPr>
            <p:ph type="pic" sz="quarter" idx="12"/>
          </p:nvPr>
        </p:nvSpPr>
        <p:spPr>
          <a:xfrm>
            <a:off x="3581400" y="1843394"/>
            <a:ext cx="2138669" cy="2138669"/>
          </a:xfrm>
          <a:prstGeom prst="ellipse">
            <a:avLst/>
          </a:prstGeom>
          <a:solidFill>
            <a:schemeClr val="bg2"/>
          </a:solidFill>
        </p:spPr>
        <p:txBody>
          <a:bodyPr/>
          <a:lstStyle/>
          <a:p>
            <a:endParaRPr lang="en-GB" dirty="0"/>
          </a:p>
        </p:txBody>
      </p:sp>
      <p:sp>
        <p:nvSpPr>
          <p:cNvPr id="14" name="Picture Placeholder 11"/>
          <p:cNvSpPr>
            <a:spLocks noGrp="1"/>
          </p:cNvSpPr>
          <p:nvPr>
            <p:ph type="pic" sz="quarter" idx="13"/>
          </p:nvPr>
        </p:nvSpPr>
        <p:spPr>
          <a:xfrm>
            <a:off x="6192837" y="1843393"/>
            <a:ext cx="2138669" cy="2138669"/>
          </a:xfrm>
          <a:prstGeom prst="ellipse">
            <a:avLst/>
          </a:prstGeom>
          <a:solidFill>
            <a:schemeClr val="bg2"/>
          </a:solidFill>
        </p:spPr>
        <p:txBody>
          <a:bodyPr/>
          <a:lstStyle/>
          <a:p>
            <a:endParaRPr lang="en-GB" dirty="0"/>
          </a:p>
        </p:txBody>
      </p:sp>
      <p:sp>
        <p:nvSpPr>
          <p:cNvPr id="15" name="Picture Placeholder 11"/>
          <p:cNvSpPr>
            <a:spLocks noGrp="1"/>
          </p:cNvSpPr>
          <p:nvPr>
            <p:ph type="pic" sz="quarter" idx="14"/>
          </p:nvPr>
        </p:nvSpPr>
        <p:spPr>
          <a:xfrm>
            <a:off x="8804274" y="1843392"/>
            <a:ext cx="2138669" cy="2138669"/>
          </a:xfrm>
          <a:prstGeom prst="ellipse">
            <a:avLst/>
          </a:prstGeom>
          <a:solidFill>
            <a:schemeClr val="bg2"/>
          </a:solidFill>
        </p:spPr>
        <p:txBody>
          <a:bodyPr/>
          <a:lstStyle/>
          <a:p>
            <a:endParaRPr lang="en-GB" dirty="0"/>
          </a:p>
        </p:txBody>
      </p:sp>
    </p:spTree>
    <p:extLst>
      <p:ext uri="{BB962C8B-B14F-4D97-AF65-F5344CB8AC3E}">
        <p14:creationId xmlns:p14="http://schemas.microsoft.com/office/powerpoint/2010/main" val="1083983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5" name="Picture Placeholder 4"/>
          <p:cNvSpPr>
            <a:spLocks noGrp="1"/>
          </p:cNvSpPr>
          <p:nvPr>
            <p:ph type="pic" sz="quarter" idx="13"/>
          </p:nvPr>
        </p:nvSpPr>
        <p:spPr>
          <a:xfrm>
            <a:off x="-59635" y="-59635"/>
            <a:ext cx="6155635" cy="6983896"/>
          </a:xfrm>
          <a:ln w="28575">
            <a:solidFill>
              <a:schemeClr val="accent5"/>
            </a:solidFill>
          </a:ln>
        </p:spPr>
        <p:txBody>
          <a:bodyPr/>
          <a:lstStyle/>
          <a:p>
            <a:endParaRPr lang="en-GB" dirty="0"/>
          </a:p>
        </p:txBody>
      </p:sp>
      <p:sp>
        <p:nvSpPr>
          <p:cNvPr id="10" name="Rectangle 9"/>
          <p:cNvSpPr/>
          <p:nvPr userDrawn="1"/>
        </p:nvSpPr>
        <p:spPr>
          <a:xfrm>
            <a:off x="3214048" y="1992573"/>
            <a:ext cx="8550322" cy="36166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19447" y="743802"/>
            <a:ext cx="544923" cy="544923"/>
          </a:xfrm>
          <a:prstGeom prst="rect">
            <a:avLst/>
          </a:prstGeom>
        </p:spPr>
      </p:pic>
      <p:sp>
        <p:nvSpPr>
          <p:cNvPr id="3" name="Content Placeholder 2"/>
          <p:cNvSpPr>
            <a:spLocks noGrp="1"/>
          </p:cNvSpPr>
          <p:nvPr>
            <p:ph idx="1"/>
          </p:nvPr>
        </p:nvSpPr>
        <p:spPr>
          <a:xfrm>
            <a:off x="4660710" y="1992572"/>
            <a:ext cx="7103660" cy="3616657"/>
          </a:xfrm>
          <a:solidFill>
            <a:schemeClr val="bg1"/>
          </a:solidFill>
        </p:spPr>
        <p:txBody>
          <a:bodyPr lIns="360000" tIns="360000" rIns="360000" bIns="360000" anchor="ctr" anchorCtr="0">
            <a:noAutofit/>
          </a:bodyPr>
          <a:lstStyle>
            <a:lvl1pPr marL="0" indent="0">
              <a:buFontTx/>
              <a:buNone/>
              <a:defRPr i="1">
                <a:solidFill>
                  <a:schemeClr val="tx2"/>
                </a:solidFill>
              </a:defRPr>
            </a:lvl1pPr>
          </a:lstStyle>
          <a:p>
            <a:pPr lvl="0"/>
            <a:r>
              <a:rPr lang="en-US" dirty="0" smtClean="0"/>
              <a:t>Edit Master text styles</a:t>
            </a:r>
          </a:p>
        </p:txBody>
      </p:sp>
    </p:spTree>
    <p:extLst>
      <p:ext uri="{BB962C8B-B14F-4D97-AF65-F5344CB8AC3E}">
        <p14:creationId xmlns:p14="http://schemas.microsoft.com/office/powerpoint/2010/main" val="178406293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6C79FD-C571-418B-AB0F-5EE936C85276}" type="slidenum">
              <a:rPr lang="en-GB" smtClean="0"/>
              <a:t>‹#›</a:t>
            </a:fld>
            <a:endParaRPr lang="en-GB" dirty="0"/>
          </a:p>
        </p:txBody>
      </p:sp>
      <p:cxnSp>
        <p:nvCxnSpPr>
          <p:cNvPr id="8" name="Straight Connector 7"/>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Tree>
    <p:extLst>
      <p:ext uri="{BB962C8B-B14F-4D97-AF65-F5344CB8AC3E}">
        <p14:creationId xmlns:p14="http://schemas.microsoft.com/office/powerpoint/2010/main" val="14843015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F46C79FD-C571-418B-AB0F-5EE936C85276}" type="slidenum">
              <a:rPr lang="en-GB" smtClean="0"/>
              <a:t>‹#›</a:t>
            </a:fld>
            <a:endParaRPr lang="en-GB" dirty="0"/>
          </a:p>
        </p:txBody>
      </p:sp>
    </p:spTree>
    <p:extLst>
      <p:ext uri="{BB962C8B-B14F-4D97-AF65-F5344CB8AC3E}">
        <p14:creationId xmlns:p14="http://schemas.microsoft.com/office/powerpoint/2010/main" val="24141180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1CB9FCF-EEA7-450C-8DCD-15FE0FE44BBB}" type="datetime1">
              <a:rPr lang="en-GB" smtClean="0"/>
              <a:t>15/10/2020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B6C4342-72FF-4CFC-8AFE-445E7FF3D002}" type="slidenum">
              <a:rPr lang="en-GB" smtClean="0"/>
              <a:t>‹#›</a:t>
            </a:fld>
            <a:endParaRPr lang="en-GB" dirty="0"/>
          </a:p>
        </p:txBody>
      </p:sp>
    </p:spTree>
    <p:extLst>
      <p:ext uri="{BB962C8B-B14F-4D97-AF65-F5344CB8AC3E}">
        <p14:creationId xmlns:p14="http://schemas.microsoft.com/office/powerpoint/2010/main" val="66179874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005016"/>
            <a:ext cx="10972800" cy="876172"/>
          </a:xfrm>
        </p:spPr>
        <p:txBody>
          <a:bodyPr/>
          <a:lstStyle>
            <a:lvl1pPr>
              <a:defRPr>
                <a:latin typeface="EC Square Sans Cond Pro" panose="020B0506040000020004" pitchFamily="34" charset="0"/>
              </a:defRPr>
            </a:lvl1pPr>
          </a:lstStyle>
          <a:p>
            <a:r>
              <a:rPr kumimoji="0" lang="en-US" sz="3000" b="1" i="0" u="none" strike="noStrike" kern="0" cap="none" spc="0" normalizeH="0" baseline="0" noProof="0" dirty="0">
                <a:ln>
                  <a:noFill/>
                </a:ln>
                <a:solidFill>
                  <a:srgbClr val="0F5494"/>
                </a:solidFill>
                <a:effectLst/>
                <a:uLnTx/>
                <a:uFillTx/>
                <a:latin typeface="+mj-lt"/>
                <a:ea typeface="+mj-ea"/>
                <a:cs typeface="+mj-cs"/>
              </a:rPr>
              <a:t>Click to edit Master title style</a:t>
            </a:r>
            <a:endParaRPr lang="en-GB" dirty="0"/>
          </a:p>
        </p:txBody>
      </p:sp>
      <p:sp>
        <p:nvSpPr>
          <p:cNvPr id="5" name="Rectangle 4"/>
          <p:cNvSpPr>
            <a:spLocks noGrp="1" noChangeArrowheads="1"/>
          </p:cNvSpPr>
          <p:nvPr>
            <p:ph type="dt" sz="half" idx="10"/>
          </p:nvPr>
        </p:nvSpPr>
        <p:spPr>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ln/>
        </p:spPr>
        <p:txBody>
          <a:bodyPr/>
          <a:lstStyle>
            <a:lvl1pPr>
              <a:defRPr/>
            </a:lvl1pPr>
          </a:lstStyle>
          <a:p>
            <a:pPr>
              <a:defRPr/>
            </a:pPr>
            <a:fld id="{396CDD1B-50E0-44E8-82B7-F85F69F6D40C}" type="slidenum">
              <a:rPr lang="en-GB"/>
              <a:pPr>
                <a:defRPr/>
              </a:pPr>
              <a:t>‹#›</a:t>
            </a:fld>
            <a:endParaRPr lang="en-GB" dirty="0"/>
          </a:p>
        </p:txBody>
      </p:sp>
      <p:sp>
        <p:nvSpPr>
          <p:cNvPr id="11" name="Text Placeholder 10"/>
          <p:cNvSpPr>
            <a:spLocks noGrp="1"/>
          </p:cNvSpPr>
          <p:nvPr>
            <p:ph type="body" sz="quarter" idx="13"/>
          </p:nvPr>
        </p:nvSpPr>
        <p:spPr>
          <a:xfrm>
            <a:off x="609600" y="2058988"/>
            <a:ext cx="10972800" cy="40703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89587884"/>
      </p:ext>
    </p:extLst>
  </p:cSld>
  <p:clrMapOvr>
    <a:masterClrMapping/>
  </p:clrMapOvr>
  <p:extLst mod="1">
    <p:ext uri="{DCECCB84-F9BA-43D5-87BE-67443E8EF086}">
      <p15:sldGuideLst xmlns:p15="http://schemas.microsoft.com/office/powerpoint/2012/main">
        <p15:guide id="1" orient="horz" pos="595">
          <p15:clr>
            <a:srgbClr val="FBAE40"/>
          </p15:clr>
        </p15:guide>
        <p15:guide id="2" pos="3840">
          <p15:clr>
            <a:srgbClr val="FBAE40"/>
          </p15:clr>
        </p15:guide>
        <p15:guide id="3" orient="horz" pos="1230">
          <p15:clr>
            <a:srgbClr val="FBAE40"/>
          </p15:clr>
        </p15:guide>
        <p15:guide id="4" orient="horz" pos="1412">
          <p15:clr>
            <a:srgbClr val="FBAE40"/>
          </p15:clr>
        </p15:guide>
        <p15:guide id="5" orient="horz" pos="3748">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and Content">
    <p:bg>
      <p:bgRef idx="1001">
        <a:schemeClr val="bg1"/>
      </p:bgRef>
    </p:bg>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1169773"/>
            <a:ext cx="12192000" cy="5678588"/>
          </a:xfrm>
          <a:prstGeom prst="rect">
            <a:avLst/>
          </a:prstGeom>
          <a:solidFill>
            <a:srgbClr val="004494"/>
          </a:solidFill>
          <a:ln w="73025" algn="ctr">
            <a:noFill/>
            <a:miter lim="800000"/>
            <a:headEnd/>
            <a:tailEnd/>
          </a:ln>
          <a:effectLst>
            <a:outerShdw dist="23000" dir="5400000" rotWithShape="0">
              <a:srgbClr val="000000">
                <a:alpha val="34999"/>
              </a:srgbClr>
            </a:outerShdw>
          </a:effectLst>
        </p:spPr>
        <p:txBody>
          <a:bodyPr anchor="ctr"/>
          <a:lstStyle/>
          <a:p>
            <a:pPr algn="ctr" defTabSz="457200" fontAlgn="auto">
              <a:spcBef>
                <a:spcPts val="0"/>
              </a:spcBef>
              <a:spcAft>
                <a:spcPts val="0"/>
              </a:spcAft>
              <a:defRPr/>
            </a:pPr>
            <a:endParaRPr lang="en-US"/>
          </a:p>
        </p:txBody>
      </p:sp>
      <p:pic>
        <p:nvPicPr>
          <p:cNvPr id="5" name="Picture 6" descr="LOGO CE-EN-quadri.eps"/>
          <p:cNvPicPr>
            <a:picLocks/>
          </p:cNvPicPr>
          <p:nvPr userDrawn="1"/>
        </p:nvPicPr>
        <p:blipFill rotWithShape="1">
          <a:blip r:embed="rId2" cstate="print"/>
          <a:srcRect b="5107"/>
          <a:stretch/>
        </p:blipFill>
        <p:spPr bwMode="auto">
          <a:xfrm>
            <a:off x="5268000" y="105291"/>
            <a:ext cx="1656000" cy="1059934"/>
          </a:xfrm>
          <a:prstGeom prst="rect">
            <a:avLst/>
          </a:prstGeom>
          <a:noFill/>
          <a:ln w="9525">
            <a:noFill/>
            <a:miter lim="800000"/>
            <a:headEnd/>
            <a:tailEnd/>
          </a:ln>
        </p:spPr>
      </p:pic>
      <p:sp>
        <p:nvSpPr>
          <p:cNvPr id="2" name="Title 1"/>
          <p:cNvSpPr>
            <a:spLocks noGrp="1"/>
          </p:cNvSpPr>
          <p:nvPr>
            <p:ph type="title" hasCustomPrompt="1"/>
          </p:nvPr>
        </p:nvSpPr>
        <p:spPr>
          <a:xfrm>
            <a:off x="3035300" y="1654154"/>
            <a:ext cx="9156700" cy="1774846"/>
          </a:xfrm>
        </p:spPr>
        <p:txBody>
          <a:bodyPr/>
          <a:lstStyle>
            <a:lvl1pPr indent="0">
              <a:defRPr sz="4800" baseline="0">
                <a:solidFill>
                  <a:schemeClr val="bg1"/>
                </a:solidFill>
                <a:latin typeface="EC Square Sans Pro" panose="020B0506040000020004" pitchFamily="34" charset="0"/>
              </a:defRPr>
            </a:lvl1pPr>
          </a:lstStyle>
          <a:p>
            <a:r>
              <a:rPr lang="en-GB" dirty="0" smtClean="0"/>
              <a:t>Title</a:t>
            </a:r>
            <a:endParaRPr lang="en-GB" dirty="0"/>
          </a:p>
        </p:txBody>
      </p:sp>
      <p:sp>
        <p:nvSpPr>
          <p:cNvPr id="3" name="Content Placeholder 2"/>
          <p:cNvSpPr>
            <a:spLocks noGrp="1"/>
          </p:cNvSpPr>
          <p:nvPr>
            <p:ph idx="1" hasCustomPrompt="1"/>
          </p:nvPr>
        </p:nvSpPr>
        <p:spPr>
          <a:xfrm>
            <a:off x="80961" y="4009067"/>
            <a:ext cx="5338764" cy="563640"/>
          </a:xfrm>
        </p:spPr>
        <p:txBody>
          <a:bodyPr/>
          <a:lstStyle>
            <a:lvl1pPr marL="0" indent="0">
              <a:buNone/>
              <a:defRPr sz="3000" b="1" i="0">
                <a:solidFill>
                  <a:schemeClr val="bg1"/>
                </a:solidFill>
                <a:latin typeface="+mj-lt"/>
              </a:defRPr>
            </a:lvl1pPr>
            <a:lvl3pPr marL="228600" indent="-228600" algn="l">
              <a:defRPr sz="3000" b="1">
                <a:solidFill>
                  <a:schemeClr val="bg1"/>
                </a:solidFill>
              </a:defRPr>
            </a:lvl3pPr>
          </a:lstStyle>
          <a:p>
            <a:pPr lvl="0"/>
            <a:r>
              <a:rPr lang="en-US" dirty="0" smtClean="0"/>
              <a:t>Subtitle</a:t>
            </a:r>
          </a:p>
        </p:txBody>
      </p:sp>
      <p:sp>
        <p:nvSpPr>
          <p:cNvPr id="7" name="Rectangle 4"/>
          <p:cNvSpPr>
            <a:spLocks noGrp="1" noChangeArrowheads="1"/>
          </p:cNvSpPr>
          <p:nvPr>
            <p:ph type="dt" sz="half" idx="10"/>
          </p:nvPr>
        </p:nvSpPr>
        <p:spPr/>
        <p:txBody>
          <a:bodyPr/>
          <a:lstStyle>
            <a:lvl1pPr>
              <a:defRPr dirty="0">
                <a:solidFill>
                  <a:schemeClr val="bg1"/>
                </a:solidFill>
              </a:defRPr>
            </a:lvl1pPr>
          </a:lstStyle>
          <a:p>
            <a:pPr>
              <a:defRPr/>
            </a:pPr>
            <a:r>
              <a:rPr lang="en-GB" dirty="0" smtClean="0"/>
              <a:t>Date</a:t>
            </a:r>
            <a:endParaRPr lang="en-GB" dirty="0"/>
          </a:p>
        </p:txBody>
      </p:sp>
      <p:sp>
        <p:nvSpPr>
          <p:cNvPr id="9" name="Rectangle 6"/>
          <p:cNvSpPr>
            <a:spLocks noGrp="1" noChangeArrowheads="1"/>
          </p:cNvSpPr>
          <p:nvPr>
            <p:ph type="sldNum" sz="quarter" idx="12"/>
          </p:nvPr>
        </p:nvSpPr>
        <p:spPr/>
        <p:txBody>
          <a:bodyPr/>
          <a:lstStyle>
            <a:lvl1pPr>
              <a:defRPr smtClean="0">
                <a:solidFill>
                  <a:schemeClr val="bg1"/>
                </a:solidFill>
              </a:defRPr>
            </a:lvl1pPr>
          </a:lstStyle>
          <a:p>
            <a:pPr>
              <a:defRPr/>
            </a:pPr>
            <a:r>
              <a:rPr lang="en-GB" dirty="0" smtClean="0"/>
              <a:t>#</a:t>
            </a:r>
            <a:endParaRPr lang="en-GB" dirty="0"/>
          </a:p>
        </p:txBody>
      </p:sp>
      <p:sp>
        <p:nvSpPr>
          <p:cNvPr id="21" name="Text Placeholder 20"/>
          <p:cNvSpPr>
            <a:spLocks noGrp="1"/>
          </p:cNvSpPr>
          <p:nvPr>
            <p:ph type="body" sz="quarter" idx="13" hasCustomPrompt="1"/>
          </p:nvPr>
        </p:nvSpPr>
        <p:spPr>
          <a:xfrm>
            <a:off x="4463490" y="1216701"/>
            <a:ext cx="2166937" cy="390525"/>
          </a:xfrm>
        </p:spPr>
        <p:txBody>
          <a:bodyPr/>
          <a:lstStyle>
            <a:lvl1pPr marL="0" indent="0">
              <a:buNone/>
              <a:defRPr sz="1600">
                <a:solidFill>
                  <a:schemeClr val="bg1"/>
                </a:solidFill>
              </a:defRPr>
            </a:lvl1pPr>
          </a:lstStyle>
          <a:p>
            <a:pPr lvl="0"/>
            <a:r>
              <a:rPr lang="en-GB" dirty="0" smtClean="0"/>
              <a:t>Type of Session</a:t>
            </a:r>
            <a:endParaRPr lang="en-GB" dirty="0"/>
          </a:p>
        </p:txBody>
      </p:sp>
      <p:sp>
        <p:nvSpPr>
          <p:cNvPr id="24" name="Text Placeholder 23"/>
          <p:cNvSpPr>
            <a:spLocks noGrp="1"/>
          </p:cNvSpPr>
          <p:nvPr>
            <p:ph type="body" sz="quarter" idx="14" hasCustomPrompt="1"/>
          </p:nvPr>
        </p:nvSpPr>
        <p:spPr>
          <a:xfrm>
            <a:off x="8737600" y="5542864"/>
            <a:ext cx="2844800" cy="466725"/>
          </a:xfrm>
        </p:spPr>
        <p:txBody>
          <a:bodyPr/>
          <a:lstStyle>
            <a:lvl1pPr marL="0" indent="0">
              <a:buNone/>
              <a:defRPr sz="1400">
                <a:solidFill>
                  <a:schemeClr val="bg1"/>
                </a:solidFill>
              </a:defRPr>
            </a:lvl1pPr>
          </a:lstStyle>
          <a:p>
            <a:pPr lvl="0"/>
            <a:r>
              <a:rPr lang="en-GB" dirty="0" smtClean="0"/>
              <a:t>Author</a:t>
            </a:r>
            <a:endParaRPr lang="en-GB" dirty="0"/>
          </a:p>
        </p:txBody>
      </p:sp>
    </p:spTree>
    <p:extLst>
      <p:ext uri="{BB962C8B-B14F-4D97-AF65-F5344CB8AC3E}">
        <p14:creationId xmlns:p14="http://schemas.microsoft.com/office/powerpoint/2010/main" val="337356027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1912">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2479590"/>
            <a:ext cx="10363200" cy="1342768"/>
          </a:xfrm>
        </p:spPr>
        <p:txBody>
          <a:bodyPr anchor="t"/>
          <a:lstStyle>
            <a:lvl1pPr algn="l">
              <a:defRPr sz="40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963084" y="1507525"/>
            <a:ext cx="10363200" cy="906161"/>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F5E88F9B-71EE-4D5C-B44E-012EF44E925A}" type="slidenum">
              <a:rPr lang="en-GB"/>
              <a:pPr>
                <a:defRPr/>
              </a:pPr>
              <a:t>‹#›</a:t>
            </a:fld>
            <a:endParaRPr lang="en-GB"/>
          </a:p>
        </p:txBody>
      </p:sp>
      <p:pic>
        <p:nvPicPr>
          <p:cNvPr id="8"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0051433"/>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9125" y="980902"/>
            <a:ext cx="10972800" cy="936625"/>
          </a:xfrm>
        </p:spPr>
        <p:txBody>
          <a:bodyPr/>
          <a:lstStyle>
            <a:lvl1pPr>
              <a:defRPr>
                <a:latin typeface="+mj-lt"/>
              </a:defRPr>
            </a:lvl1pPr>
          </a:lstStyle>
          <a:p>
            <a:r>
              <a:rPr lang="en-US" dirty="0" smtClean="0"/>
              <a:t>Click to edit Master title style</a:t>
            </a:r>
            <a:endParaRPr lang="en-GB" dirty="0"/>
          </a:p>
        </p:txBody>
      </p:sp>
      <p:sp>
        <p:nvSpPr>
          <p:cNvPr id="5" name="Rectangle 4"/>
          <p:cNvSpPr>
            <a:spLocks noGrp="1" noChangeArrowheads="1"/>
          </p:cNvSpPr>
          <p:nvPr>
            <p:ph type="dt" sz="half" idx="10"/>
          </p:nvPr>
        </p:nvSpPr>
        <p:spPr>
          <a:xfrm>
            <a:off x="8737600" y="119064"/>
            <a:ext cx="2844800" cy="476250"/>
          </a:xfrm>
        </p:spPr>
        <p:txBody>
          <a:bodyPr/>
          <a:lstStyle>
            <a:lvl1pPr>
              <a:defRPr sz="1200"/>
            </a:lvl1pPr>
          </a:lstStyle>
          <a:p>
            <a:pPr>
              <a:defRPr/>
            </a:pPr>
            <a:endParaRPr lang="en-GB" dirty="0"/>
          </a:p>
        </p:txBody>
      </p:sp>
      <p:sp>
        <p:nvSpPr>
          <p:cNvPr id="6" name="Rectangle 5"/>
          <p:cNvSpPr>
            <a:spLocks noGrp="1" noChangeArrowheads="1"/>
          </p:cNvSpPr>
          <p:nvPr>
            <p:ph type="ftr" sz="quarter" idx="11"/>
          </p:nvPr>
        </p:nvSpPr>
        <p:spPr>
          <a:xfrm>
            <a:off x="4165600" y="6294438"/>
            <a:ext cx="7426325" cy="476250"/>
          </a:xfrm>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xfrm>
            <a:off x="609600" y="6299994"/>
            <a:ext cx="2844800" cy="476250"/>
          </a:xfrm>
        </p:spPr>
        <p:txBody>
          <a:bodyPr/>
          <a:lstStyle>
            <a:lvl1pPr algn="l">
              <a:defRPr/>
            </a:lvl1pPr>
          </a:lstStyle>
          <a:p>
            <a:pPr>
              <a:defRPr/>
            </a:pPr>
            <a:fld id="{37EC8A20-BA03-4FF7-8742-03D8AD4CA4F4}" type="slidenum">
              <a:rPr lang="en-GB" smtClean="0"/>
              <a:pPr>
                <a:defRPr/>
              </a:pPr>
              <a:t>‹#›</a:t>
            </a:fld>
            <a:endParaRPr lang="en-GB" dirty="0"/>
          </a:p>
        </p:txBody>
      </p:sp>
      <p:sp>
        <p:nvSpPr>
          <p:cNvPr id="9" name="Content Placeholder 2"/>
          <p:cNvSpPr>
            <a:spLocks noGrp="1"/>
          </p:cNvSpPr>
          <p:nvPr>
            <p:ph idx="1"/>
          </p:nvPr>
        </p:nvSpPr>
        <p:spPr>
          <a:xfrm>
            <a:off x="609600" y="2276872"/>
            <a:ext cx="10972800" cy="3633788"/>
          </a:xfrm>
        </p:spPr>
        <p:txBody>
          <a:bodyPr/>
          <a:lstStyle>
            <a:lvl1pPr marL="342900" indent="-342900">
              <a:buClr>
                <a:srgbClr val="0F5494"/>
              </a:buClr>
              <a:buFont typeface="Arial" pitchFamily="34" charset="0"/>
              <a:buChar char="•"/>
              <a:defRPr/>
            </a:lvl1pPr>
            <a:lvl2pPr>
              <a:buClr>
                <a:srgbClr val="0F5494"/>
              </a:buClr>
              <a:defRPr/>
            </a:lvl2pPr>
          </a:lstStyle>
          <a:p>
            <a:pPr lvl="0"/>
            <a:r>
              <a:rPr lang="en-US" dirty="0" smtClean="0"/>
              <a:t>Click to edit Master text styles</a:t>
            </a:r>
          </a:p>
          <a:p>
            <a:pPr lvl="1"/>
            <a:r>
              <a:rPr lang="en-US" dirty="0" smtClean="0"/>
              <a:t>Second level</a:t>
            </a:r>
          </a:p>
          <a:p>
            <a:pPr lvl="2"/>
            <a:r>
              <a:rPr lang="en-US" dirty="0" smtClean="0"/>
              <a:t>Third level</a:t>
            </a:r>
          </a:p>
        </p:txBody>
      </p:sp>
      <p:pic>
        <p:nvPicPr>
          <p:cNvPr id="10"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5165176"/>
      </p:ext>
    </p:extLst>
  </p:cSld>
  <p:clrMapOvr>
    <a:masterClrMapping/>
  </p:clrMapOvr>
  <p:timing>
    <p:tnLst>
      <p:par>
        <p:cTn id="1" dur="indefinite" restart="never" nodeType="tmRoot"/>
      </p:par>
    </p:tnLst>
  </p:timing>
  <p:extLst mod="1">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005016"/>
            <a:ext cx="10972800" cy="876172"/>
          </a:xfrm>
        </p:spPr>
        <p:txBody>
          <a:bodyPr/>
          <a:lstStyle>
            <a:lvl1pPr>
              <a:defRPr>
                <a:latin typeface="EC Square Sans Cond Pro" panose="020B0506040000020004" pitchFamily="34" charset="0"/>
              </a:defRPr>
            </a:lvl1pPr>
          </a:lstStyle>
          <a:p>
            <a:r>
              <a:rPr kumimoji="0" lang="en-US" sz="3000" b="1" i="0" u="none" strike="noStrike" kern="0" cap="none" spc="0" normalizeH="0" baseline="0" noProof="0" dirty="0" smtClean="0">
                <a:ln>
                  <a:noFill/>
                </a:ln>
                <a:solidFill>
                  <a:srgbClr val="0F5494"/>
                </a:solidFill>
                <a:effectLst/>
                <a:uLnTx/>
                <a:uFillTx/>
                <a:latin typeface="+mj-lt"/>
                <a:ea typeface="+mj-ea"/>
                <a:cs typeface="+mj-cs"/>
              </a:rPr>
              <a:t>Click to edit Master title style</a:t>
            </a:r>
            <a:endParaRPr lang="en-GB" dirty="0"/>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96CDD1B-50E0-44E8-82B7-F85F69F6D40C}" type="slidenum">
              <a:rPr lang="en-GB"/>
              <a:pPr>
                <a:defRPr/>
              </a:pPr>
              <a:t>‹#›</a:t>
            </a:fld>
            <a:endParaRPr lang="en-GB"/>
          </a:p>
        </p:txBody>
      </p:sp>
      <p:sp>
        <p:nvSpPr>
          <p:cNvPr id="11" name="Text Placeholder 10"/>
          <p:cNvSpPr>
            <a:spLocks noGrp="1"/>
          </p:cNvSpPr>
          <p:nvPr>
            <p:ph type="body" sz="quarter" idx="13"/>
          </p:nvPr>
        </p:nvSpPr>
        <p:spPr>
          <a:xfrm>
            <a:off x="609600" y="2058988"/>
            <a:ext cx="10972800" cy="407035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39031428"/>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595">
          <p15:clr>
            <a:srgbClr val="FBAE40"/>
          </p15:clr>
        </p15:guide>
        <p15:guide id="2" pos="3840">
          <p15:clr>
            <a:srgbClr val="FBAE40"/>
          </p15:clr>
        </p15:guide>
        <p15:guide id="3" orient="horz" pos="1230">
          <p15:clr>
            <a:srgbClr val="FBAE40"/>
          </p15:clr>
        </p15:guide>
        <p15:guide id="4" orient="horz" pos="1412">
          <p15:clr>
            <a:srgbClr val="FBAE40"/>
          </p15:clr>
        </p15:guide>
        <p15:guide id="5" orient="horz" pos="3748">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BD855DDF-6655-40F2-8D9E-CA15739A7ECF}" type="slidenum">
              <a:rPr lang="en-GB"/>
              <a:pPr>
                <a:defRPr/>
              </a:pPr>
              <a:t>‹#›</a:t>
            </a:fld>
            <a:endParaRPr lang="en-GB"/>
          </a:p>
        </p:txBody>
      </p:sp>
      <p:sp>
        <p:nvSpPr>
          <p:cNvPr id="7" name="Text Placeholder 2"/>
          <p:cNvSpPr>
            <a:spLocks noGrp="1"/>
          </p:cNvSpPr>
          <p:nvPr>
            <p:ph type="body" idx="1"/>
          </p:nvPr>
        </p:nvSpPr>
        <p:spPr>
          <a:xfrm>
            <a:off x="618653" y="2196016"/>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8" name="Content Placeholder 3"/>
          <p:cNvSpPr>
            <a:spLocks noGrp="1"/>
          </p:cNvSpPr>
          <p:nvPr>
            <p:ph sz="half" idx="2"/>
          </p:nvPr>
        </p:nvSpPr>
        <p:spPr>
          <a:xfrm>
            <a:off x="609600" y="2951430"/>
            <a:ext cx="5386917" cy="317473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9" name="Text Placeholder 4"/>
          <p:cNvSpPr>
            <a:spLocks noGrp="1"/>
          </p:cNvSpPr>
          <p:nvPr>
            <p:ph type="body" sz="quarter" idx="3"/>
          </p:nvPr>
        </p:nvSpPr>
        <p:spPr>
          <a:xfrm>
            <a:off x="6194807" y="2194601"/>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Content Placeholder 5"/>
          <p:cNvSpPr>
            <a:spLocks noGrp="1"/>
          </p:cNvSpPr>
          <p:nvPr>
            <p:ph sz="quarter" idx="4"/>
          </p:nvPr>
        </p:nvSpPr>
        <p:spPr>
          <a:xfrm>
            <a:off x="6193368" y="2960483"/>
            <a:ext cx="5389033" cy="31656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10120798"/>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9125" y="980902"/>
            <a:ext cx="10972800" cy="936625"/>
          </a:xfrm>
        </p:spPr>
        <p:txBody>
          <a:bodyPr/>
          <a:lstStyle>
            <a:lvl1pPr>
              <a:defRPr>
                <a:latin typeface="+mj-lt"/>
              </a:defRPr>
            </a:lvl1pPr>
          </a:lstStyle>
          <a:p>
            <a:r>
              <a:rPr lang="en-US" dirty="0" smtClean="0"/>
              <a:t>Click to edit Master title style</a:t>
            </a:r>
            <a:endParaRPr lang="en-GB" dirty="0"/>
          </a:p>
        </p:txBody>
      </p:sp>
      <p:sp>
        <p:nvSpPr>
          <p:cNvPr id="5" name="Rectangle 4"/>
          <p:cNvSpPr>
            <a:spLocks noGrp="1" noChangeArrowheads="1"/>
          </p:cNvSpPr>
          <p:nvPr>
            <p:ph type="dt" sz="half" idx="10"/>
          </p:nvPr>
        </p:nvSpPr>
        <p:spPr>
          <a:xfrm>
            <a:off x="8737600" y="119064"/>
            <a:ext cx="2844800" cy="476250"/>
          </a:xfrm>
        </p:spPr>
        <p:txBody>
          <a:bodyPr/>
          <a:lstStyle>
            <a:lvl1pPr>
              <a:defRPr sz="1200"/>
            </a:lvl1pPr>
          </a:lstStyle>
          <a:p>
            <a:pPr>
              <a:defRPr/>
            </a:pPr>
            <a:endParaRPr lang="en-GB" dirty="0"/>
          </a:p>
        </p:txBody>
      </p:sp>
      <p:sp>
        <p:nvSpPr>
          <p:cNvPr id="6" name="Rectangle 5"/>
          <p:cNvSpPr>
            <a:spLocks noGrp="1" noChangeArrowheads="1"/>
          </p:cNvSpPr>
          <p:nvPr>
            <p:ph type="ftr" sz="quarter" idx="11"/>
          </p:nvPr>
        </p:nvSpPr>
        <p:spPr>
          <a:xfrm>
            <a:off x="4165600" y="6294438"/>
            <a:ext cx="7426325" cy="476250"/>
          </a:xfrm>
        </p:spPr>
        <p:txBody>
          <a:bodyPr/>
          <a:lstStyle>
            <a:lvl1pPr>
              <a:defRPr/>
            </a:lvl1pPr>
          </a:lstStyle>
          <a:p>
            <a:pPr>
              <a:defRPr/>
            </a:pPr>
            <a:endParaRPr lang="en-GB" dirty="0"/>
          </a:p>
        </p:txBody>
      </p:sp>
      <p:sp>
        <p:nvSpPr>
          <p:cNvPr id="7" name="Rectangle 6"/>
          <p:cNvSpPr>
            <a:spLocks noGrp="1" noChangeArrowheads="1"/>
          </p:cNvSpPr>
          <p:nvPr>
            <p:ph type="sldNum" sz="quarter" idx="12"/>
          </p:nvPr>
        </p:nvSpPr>
        <p:spPr>
          <a:xfrm>
            <a:off x="609600" y="6299994"/>
            <a:ext cx="2844800" cy="476250"/>
          </a:xfrm>
        </p:spPr>
        <p:txBody>
          <a:bodyPr/>
          <a:lstStyle>
            <a:lvl1pPr algn="l">
              <a:defRPr/>
            </a:lvl1pPr>
          </a:lstStyle>
          <a:p>
            <a:pPr>
              <a:defRPr/>
            </a:pPr>
            <a:fld id="{37EC8A20-BA03-4FF7-8742-03D8AD4CA4F4}" type="slidenum">
              <a:rPr lang="en-GB" smtClean="0"/>
              <a:pPr>
                <a:defRPr/>
              </a:pPr>
              <a:t>‹#›</a:t>
            </a:fld>
            <a:endParaRPr lang="en-GB" dirty="0"/>
          </a:p>
        </p:txBody>
      </p:sp>
      <p:sp>
        <p:nvSpPr>
          <p:cNvPr id="9" name="Content Placeholder 2"/>
          <p:cNvSpPr>
            <a:spLocks noGrp="1"/>
          </p:cNvSpPr>
          <p:nvPr>
            <p:ph idx="1"/>
          </p:nvPr>
        </p:nvSpPr>
        <p:spPr>
          <a:xfrm>
            <a:off x="609600" y="2276872"/>
            <a:ext cx="10972800" cy="3633788"/>
          </a:xfrm>
        </p:spPr>
        <p:txBody>
          <a:bodyPr/>
          <a:lstStyle>
            <a:lvl1pPr marL="342900" indent="-342900">
              <a:buClr>
                <a:srgbClr val="0F5494"/>
              </a:buClr>
              <a:buFont typeface="Arial" pitchFamily="34" charset="0"/>
              <a:buChar char="•"/>
              <a:defRPr/>
            </a:lvl1pPr>
            <a:lvl2pPr>
              <a:buClr>
                <a:srgbClr val="0F5494"/>
              </a:buClr>
              <a:defRPr/>
            </a:lvl2pPr>
          </a:lstStyle>
          <a:p>
            <a:pPr lvl="0"/>
            <a:r>
              <a:rPr lang="en-US" dirty="0" smtClean="0"/>
              <a:t>Click to edit Master text styles</a:t>
            </a:r>
          </a:p>
          <a:p>
            <a:pPr lvl="1"/>
            <a:r>
              <a:rPr lang="en-US" dirty="0" smtClean="0"/>
              <a:t>Second level</a:t>
            </a:r>
          </a:p>
          <a:p>
            <a:pPr lvl="2"/>
            <a:r>
              <a:rPr lang="en-US" dirty="0" smtClean="0"/>
              <a:t>Third level</a:t>
            </a:r>
          </a:p>
        </p:txBody>
      </p:sp>
      <p:pic>
        <p:nvPicPr>
          <p:cNvPr id="10"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4045894"/>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595">
          <p15:clr>
            <a:srgbClr val="FBAE40"/>
          </p15:clr>
        </p15:guide>
        <p15:guide id="2" pos="3840">
          <p15:clr>
            <a:srgbClr val="FBAE40"/>
          </p15:clr>
        </p15:guide>
        <p15:guide id="3" orient="horz" pos="1230">
          <p15:clr>
            <a:srgbClr val="FBAE40"/>
          </p15:clr>
        </p15:guide>
        <p15:guide id="4" orient="horz" pos="1412">
          <p15:clr>
            <a:srgbClr val="FBAE40"/>
          </p15:clr>
        </p15:guide>
        <p15:guide id="5" orient="horz" pos="3748">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1DEBFC62-E3CF-4012-8A8B-ABF1C18EA022}" type="slidenum">
              <a:rPr lang="en-GB"/>
              <a:pPr>
                <a:defRPr/>
              </a:pPr>
              <a:t>‹#›</a:t>
            </a:fld>
            <a:endParaRPr lang="en-GB"/>
          </a:p>
        </p:txBody>
      </p:sp>
    </p:spTree>
    <p:extLst>
      <p:ext uri="{BB962C8B-B14F-4D97-AF65-F5344CB8AC3E}">
        <p14:creationId xmlns:p14="http://schemas.microsoft.com/office/powerpoint/2010/main" val="3145659779"/>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88800BF-55FD-4017-8F82-94A8DE4F5750}" type="slidenum">
              <a:rPr lang="en-GB"/>
              <a:pPr>
                <a:defRPr/>
              </a:pPr>
              <a:t>‹#›</a:t>
            </a:fld>
            <a:endParaRPr lang="en-GB"/>
          </a:p>
        </p:txBody>
      </p:sp>
    </p:spTree>
    <p:extLst>
      <p:ext uri="{BB962C8B-B14F-4D97-AF65-F5344CB8AC3E}">
        <p14:creationId xmlns:p14="http://schemas.microsoft.com/office/powerpoint/2010/main" val="326438172"/>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938631"/>
            <a:ext cx="7315200" cy="566738"/>
          </a:xfrm>
        </p:spPr>
        <p:txBody>
          <a:bodyPr anchor="b"/>
          <a:lstStyle>
            <a:lvl1pPr algn="l">
              <a:defRPr sz="2000" b="1"/>
            </a:lvl1pPr>
          </a:lstStyle>
          <a:p>
            <a:r>
              <a:rPr lang="en-US" dirty="0" smtClean="0"/>
              <a:t>Click to edit Master title style</a:t>
            </a:r>
            <a:endParaRPr lang="en-GB" dirty="0"/>
          </a:p>
        </p:txBody>
      </p:sp>
      <p:sp>
        <p:nvSpPr>
          <p:cNvPr id="4" name="Text Placeholder 3"/>
          <p:cNvSpPr>
            <a:spLocks noGrp="1"/>
          </p:cNvSpPr>
          <p:nvPr>
            <p:ph type="body" sz="half" idx="2"/>
          </p:nvPr>
        </p:nvSpPr>
        <p:spPr>
          <a:xfrm>
            <a:off x="609600" y="1668975"/>
            <a:ext cx="7315200" cy="3994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Rectangle 4"/>
          <p:cNvSpPr>
            <a:spLocks noGrp="1" noChangeArrowheads="1"/>
          </p:cNvSpPr>
          <p:nvPr>
            <p:ph type="dt" sz="half" idx="10"/>
          </p:nvPr>
        </p:nvSpPr>
        <p:spPr>
          <a:xfrm>
            <a:off x="609600" y="6466703"/>
            <a:ext cx="2844800" cy="254772"/>
          </a:xfrm>
          <a:ln/>
        </p:spPr>
        <p:txBody>
          <a:bodyPr/>
          <a:lstStyle>
            <a:lvl1pPr>
              <a:defRPr/>
            </a:lvl1pPr>
          </a:lstStyle>
          <a:p>
            <a:pPr>
              <a:defRPr/>
            </a:pPr>
            <a:endParaRPr lang="en-GB" dirty="0"/>
          </a:p>
        </p:txBody>
      </p:sp>
      <p:sp>
        <p:nvSpPr>
          <p:cNvPr id="6" name="Rectangle 5"/>
          <p:cNvSpPr>
            <a:spLocks noGrp="1" noChangeArrowheads="1"/>
          </p:cNvSpPr>
          <p:nvPr>
            <p:ph type="ftr" sz="quarter" idx="11"/>
          </p:nvPr>
        </p:nvSpPr>
        <p:spPr>
          <a:xfrm>
            <a:off x="4165600" y="6466703"/>
            <a:ext cx="3860800" cy="254772"/>
          </a:xfrm>
          <a:ln/>
        </p:spPr>
        <p:txBody>
          <a:bodyPr/>
          <a:lstStyle>
            <a:lvl1pPr>
              <a:defRPr/>
            </a:lvl1pPr>
          </a:lstStyle>
          <a:p>
            <a:pPr>
              <a:defRPr/>
            </a:pPr>
            <a:endParaRPr lang="en-GB" dirty="0"/>
          </a:p>
        </p:txBody>
      </p:sp>
      <p:pic>
        <p:nvPicPr>
          <p:cNvPr id="8"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able Placeholder 16"/>
          <p:cNvSpPr>
            <a:spLocks noGrp="1"/>
          </p:cNvSpPr>
          <p:nvPr>
            <p:ph type="tbl" sz="quarter" idx="12"/>
          </p:nvPr>
        </p:nvSpPr>
        <p:spPr>
          <a:xfrm>
            <a:off x="609600" y="2281238"/>
            <a:ext cx="11047413" cy="4070350"/>
          </a:xfrm>
        </p:spPr>
        <p:txBody>
          <a:bodyPr/>
          <a:lstStyle/>
          <a:p>
            <a:endParaRPr lang="en-GB" dirty="0"/>
          </a:p>
        </p:txBody>
      </p:sp>
    </p:spTree>
    <p:extLst>
      <p:ext uri="{BB962C8B-B14F-4D97-AF65-F5344CB8AC3E}">
        <p14:creationId xmlns:p14="http://schemas.microsoft.com/office/powerpoint/2010/main" val="2786844598"/>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lternate 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8487" y="926485"/>
            <a:ext cx="7315200" cy="566738"/>
          </a:xfrm>
        </p:spPr>
        <p:txBody>
          <a:bodyPr anchor="b"/>
          <a:lstStyle>
            <a:lvl1pPr algn="l">
              <a:defRPr sz="2000" b="1"/>
            </a:lvl1pPr>
          </a:lstStyle>
          <a:p>
            <a:r>
              <a:rPr lang="en-US" dirty="0" smtClean="0"/>
              <a:t>Click to edit Master title style</a:t>
            </a:r>
            <a:endParaRPr lang="en-GB" dirty="0"/>
          </a:p>
        </p:txBody>
      </p:sp>
      <p:sp>
        <p:nvSpPr>
          <p:cNvPr id="4" name="Text Placeholder 3"/>
          <p:cNvSpPr>
            <a:spLocks noGrp="1"/>
          </p:cNvSpPr>
          <p:nvPr>
            <p:ph type="body" sz="half" idx="2"/>
          </p:nvPr>
        </p:nvSpPr>
        <p:spPr>
          <a:xfrm>
            <a:off x="598487" y="1588436"/>
            <a:ext cx="7315200" cy="3994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8" name="Content Placeholder 7"/>
          <p:cNvSpPr>
            <a:spLocks noGrp="1"/>
          </p:cNvSpPr>
          <p:nvPr>
            <p:ph sz="quarter" idx="12"/>
          </p:nvPr>
        </p:nvSpPr>
        <p:spPr>
          <a:xfrm>
            <a:off x="598487" y="2113927"/>
            <a:ext cx="10995025" cy="4369423"/>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10" name="Picture 4"/>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55652944"/>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432">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6DE98375-5C84-4176-84A5-B6A3E0825F02}" type="slidenum">
              <a:rPr lang="en-GB"/>
              <a:pPr>
                <a:defRPr/>
              </a:pPr>
              <a:t>‹#›</a:t>
            </a:fld>
            <a:endParaRPr lang="en-GB"/>
          </a:p>
        </p:txBody>
      </p:sp>
    </p:spTree>
    <p:extLst>
      <p:ext uri="{BB962C8B-B14F-4D97-AF65-F5344CB8AC3E}">
        <p14:creationId xmlns:p14="http://schemas.microsoft.com/office/powerpoint/2010/main" val="12197231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51900" y="1123950"/>
            <a:ext cx="2745317" cy="48974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1" y="1123950"/>
            <a:ext cx="8039100" cy="48974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77C7773-6390-40B5-8F3A-46FD9E5B7090}" type="slidenum">
              <a:rPr lang="en-GB"/>
              <a:pPr>
                <a:defRPr/>
              </a:pPr>
              <a:t>‹#›</a:t>
            </a:fld>
            <a:endParaRPr lang="en-GB"/>
          </a:p>
        </p:txBody>
      </p:sp>
    </p:spTree>
    <p:extLst>
      <p:ext uri="{BB962C8B-B14F-4D97-AF65-F5344CB8AC3E}">
        <p14:creationId xmlns:p14="http://schemas.microsoft.com/office/powerpoint/2010/main" val="15104920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46C79FD-C571-418B-AB0F-5EE936C85276}" type="slidenum">
              <a:rPr lang="en-GB" smtClean="0"/>
              <a:t>‹#›</a:t>
            </a:fld>
            <a:endParaRPr lang="en-GB"/>
          </a:p>
        </p:txBody>
      </p:sp>
      <p:cxnSp>
        <p:nvCxnSpPr>
          <p:cNvPr id="8" name="Straight Connector 7"/>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dirty="0"/>
              <a:t>Click to edit Master title style</a:t>
            </a:r>
            <a:endParaRPr lang="en-GB" dirty="0"/>
          </a:p>
        </p:txBody>
      </p:sp>
    </p:spTree>
    <p:extLst>
      <p:ext uri="{BB962C8B-B14F-4D97-AF65-F5344CB8AC3E}">
        <p14:creationId xmlns:p14="http://schemas.microsoft.com/office/powerpoint/2010/main" val="402126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image" Target="../media/image7.png"/><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82860"/>
            <a:ext cx="10515600" cy="782357"/>
          </a:xfrm>
          <a:prstGeom prst="rect">
            <a:avLst/>
          </a:prstGeom>
        </p:spPr>
        <p:txBody>
          <a:bodyPr vert="horz" lIns="91440" tIns="45720" rIns="91440" bIns="0" rtlCol="0" anchor="b" anchorCtr="0">
            <a:no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825625"/>
            <a:ext cx="10515600" cy="3881904"/>
          </a:xfrm>
          <a:prstGeom prst="rect">
            <a:avLst/>
          </a:prstGeom>
        </p:spPr>
        <p:txBody>
          <a:bodyPr vert="horz" lIns="91440" tIns="45720" rIns="91440" bIns="45720" rtlCol="0">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6" name="Slide Number Placeholder 5"/>
          <p:cNvSpPr>
            <a:spLocks noGrp="1"/>
          </p:cNvSpPr>
          <p:nvPr>
            <p:ph type="sldNum" sz="quarter" idx="4"/>
          </p:nvPr>
        </p:nvSpPr>
        <p:spPr>
          <a:xfrm>
            <a:off x="838200" y="6131286"/>
            <a:ext cx="2743200" cy="365125"/>
          </a:xfrm>
          <a:prstGeom prst="rect">
            <a:avLst/>
          </a:prstGeom>
        </p:spPr>
        <p:txBody>
          <a:bodyPr vert="horz" lIns="91440" tIns="45720" rIns="91440" bIns="45720" rtlCol="0" anchor="ctr">
            <a:noAutofit/>
          </a:bodyPr>
          <a:lstStyle>
            <a:lvl1pPr algn="l">
              <a:defRPr sz="1200">
                <a:solidFill>
                  <a:schemeClr val="tx1">
                    <a:tint val="75000"/>
                  </a:schemeClr>
                </a:solidFill>
              </a:defRPr>
            </a:lvl1pPr>
          </a:lstStyle>
          <a:p>
            <a:fld id="{F46C79FD-C571-418B-AB0F-5EE936C85276}" type="slidenum">
              <a:rPr lang="en-GB" smtClean="0"/>
              <a:pPr/>
              <a:t>‹#›</a:t>
            </a:fld>
            <a:endParaRPr lang="en-GB" dirty="0"/>
          </a:p>
        </p:txBody>
      </p:sp>
      <p:pic>
        <p:nvPicPr>
          <p:cNvPr id="7" name="Picture 6"/>
          <p:cNvPicPr>
            <a:picLocks noChangeAspect="1"/>
          </p:cNvPicPr>
          <p:nvPr userDrawn="1"/>
        </p:nvPicPr>
        <p:blipFill>
          <a:blip r:embed="rId21" cstate="print">
            <a:extLst>
              <a:ext uri="{28A0092B-C50C-407E-A947-70E740481C1C}">
                <a14:useLocalDpi xmlns:a14="http://schemas.microsoft.com/office/drawing/2010/main"/>
              </a:ext>
            </a:extLst>
          </a:blip>
          <a:stretch>
            <a:fillRect/>
          </a:stretch>
        </p:blipFill>
        <p:spPr>
          <a:xfrm>
            <a:off x="10033852" y="6045988"/>
            <a:ext cx="1715733" cy="450423"/>
          </a:xfrm>
          <a:prstGeom prst="rect">
            <a:avLst/>
          </a:prstGeom>
        </p:spPr>
      </p:pic>
    </p:spTree>
    <p:extLst>
      <p:ext uri="{BB962C8B-B14F-4D97-AF65-F5344CB8AC3E}">
        <p14:creationId xmlns:p14="http://schemas.microsoft.com/office/powerpoint/2010/main" val="459720850"/>
      </p:ext>
    </p:extLst>
  </p:cSld>
  <p:clrMap bg1="lt1" tx1="dk1" bg2="lt2" tx2="dk2" accent1="accent1" accent2="accent2" accent3="accent3" accent4="accent4" accent5="accent5" accent6="accent6" hlink="hlink" folHlink="folHlink"/>
  <p:sldLayoutIdLst>
    <p:sldLayoutId id="2147483656" r:id="rId1"/>
    <p:sldLayoutId id="2147483662" r:id="rId2"/>
    <p:sldLayoutId id="2147483657" r:id="rId3"/>
    <p:sldLayoutId id="2147483649" r:id="rId4"/>
    <p:sldLayoutId id="2147483651" r:id="rId5"/>
    <p:sldLayoutId id="2147483650" r:id="rId6"/>
    <p:sldLayoutId id="2147483660" r:id="rId7"/>
    <p:sldLayoutId id="2147483652" r:id="rId8"/>
    <p:sldLayoutId id="2147483661" r:id="rId9"/>
    <p:sldLayoutId id="2147483653" r:id="rId10"/>
    <p:sldLayoutId id="2147483658" r:id="rId11"/>
    <p:sldLayoutId id="2147483663" r:id="rId12"/>
    <p:sldLayoutId id="2147483664" r:id="rId13"/>
    <p:sldLayoutId id="2147483665" r:id="rId14"/>
    <p:sldLayoutId id="2147483659" r:id="rId15"/>
    <p:sldLayoutId id="2147483654" r:id="rId16"/>
    <p:sldLayoutId id="2147483655" r:id="rId17"/>
    <p:sldLayoutId id="2147483666" r:id="rId18"/>
    <p:sldLayoutId id="2147483667" r:id="rId19"/>
  </p:sldLayoutIdLst>
  <p:hf hdr="0" ftr="0" dt="0"/>
  <p:txStyles>
    <p:titleStyle>
      <a:lvl1pPr algn="l" defTabSz="914400" rtl="0" eaLnBrk="1" latinLnBrk="0" hangingPunct="1">
        <a:lnSpc>
          <a:spcPct val="9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0"/>
        </a:spcBef>
        <a:spcAft>
          <a:spcPts val="1800"/>
        </a:spcAft>
        <a:buClr>
          <a:schemeClr val="tx2"/>
        </a:buClr>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800"/>
        </a:spcAft>
        <a:buClr>
          <a:schemeClr val="tx2"/>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800"/>
        </a:spcAft>
        <a:buClr>
          <a:schemeClr val="tx2"/>
        </a:buClr>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800"/>
        </a:spcAft>
        <a:buClr>
          <a:schemeClr val="tx2"/>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800"/>
        </a:spcAft>
        <a:buClr>
          <a:schemeClr val="tx2"/>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24417" y="1123951"/>
            <a:ext cx="10972800" cy="936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Lorem ipsum</a:t>
            </a:r>
          </a:p>
        </p:txBody>
      </p:sp>
      <p:sp>
        <p:nvSpPr>
          <p:cNvPr id="1027" name="Rectangle 3"/>
          <p:cNvSpPr>
            <a:spLocks noGrp="1" noChangeArrowheads="1"/>
          </p:cNvSpPr>
          <p:nvPr>
            <p:ph type="body" idx="1"/>
          </p:nvPr>
        </p:nvSpPr>
        <p:spPr bwMode="auto">
          <a:xfrm>
            <a:off x="609600" y="2387600"/>
            <a:ext cx="10972800" cy="3633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BE" dirty="0" smtClean="0"/>
              <a:t>Et dolor fragum</a:t>
            </a:r>
            <a:endParaRPr lang="en-GB" dirty="0" smtClean="0"/>
          </a:p>
          <a:p>
            <a:pPr lvl="1"/>
            <a:r>
              <a:rPr lang="en-GB" dirty="0" smtClean="0"/>
              <a:t>Et </a:t>
            </a:r>
            <a:r>
              <a:rPr lang="en-GB" dirty="0" err="1" smtClean="0"/>
              <a:t>dolor</a:t>
            </a:r>
            <a:r>
              <a:rPr lang="en-GB" dirty="0" smtClean="0"/>
              <a:t> </a:t>
            </a:r>
            <a:r>
              <a:rPr lang="en-GB" dirty="0" err="1" smtClean="0"/>
              <a:t>fragum</a:t>
            </a:r>
            <a:endParaRPr lang="en-GB" dirty="0" smtClean="0"/>
          </a:p>
          <a:p>
            <a:pPr lvl="2"/>
            <a:r>
              <a:rPr lang="en-GB" dirty="0" smtClean="0"/>
              <a:t>- Et </a:t>
            </a:r>
            <a:r>
              <a:rPr lang="en-GB" dirty="0" err="1" smtClean="0"/>
              <a:t>dolor</a:t>
            </a:r>
            <a:r>
              <a:rPr lang="en-GB" dirty="0" smtClean="0"/>
              <a:t> </a:t>
            </a:r>
            <a:r>
              <a:rPr lang="en-GB" dirty="0" err="1" smtClean="0"/>
              <a:t>fragum</a:t>
            </a:r>
            <a:endParaRPr lang="en-GB" dirty="0"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mj-lt"/>
              </a:defRPr>
            </a:lvl1pPr>
          </a:lstStyle>
          <a:p>
            <a:pPr>
              <a:defRPr/>
            </a:pPr>
            <a:endParaRPr lang="en-GB" dirty="0"/>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lang="en-GB" sz="1400" b="0" kern="1200" dirty="0">
                <a:solidFill>
                  <a:schemeClr val="tx1"/>
                </a:solidFill>
                <a:latin typeface="+mj-lt"/>
                <a:ea typeface="+mn-ea"/>
                <a:cs typeface="+mn-cs"/>
              </a:defRPr>
            </a:lvl1pPr>
          </a:lstStyle>
          <a:p>
            <a:pPr>
              <a:defRPr/>
            </a:pPr>
            <a:endParaRPr lang="en-US" dirty="0"/>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9C8D21B7-B314-438C-91E9-7FF9087DC078}" type="slidenum">
              <a:rPr lang="en-GB"/>
              <a:pPr>
                <a:defRPr/>
              </a:pPr>
              <a:t>‹#›</a:t>
            </a:fld>
            <a:endParaRPr lang="en-GB" dirty="0"/>
          </a:p>
        </p:txBody>
      </p:sp>
      <p:pic>
        <p:nvPicPr>
          <p:cNvPr id="7" name="Picture 4"/>
          <p:cNvPicPr>
            <a:picLocks noChangeAspect="1" noChangeArrowheads="1"/>
          </p:cNvPicPr>
          <p:nvPr userDrawn="1"/>
        </p:nvPicPr>
        <p:blipFill rotWithShape="1">
          <a:blip r:embed="rId15" cstate="print">
            <a:extLst>
              <a:ext uri="{28A0092B-C50C-407E-A947-70E740481C1C}">
                <a14:useLocalDpi xmlns:a14="http://schemas.microsoft.com/office/drawing/2010/main" val="0"/>
              </a:ext>
            </a:extLst>
          </a:blip>
          <a:srcRect t="20351" r="11" b="27156"/>
          <a:stretch/>
        </p:blipFill>
        <p:spPr bwMode="auto">
          <a:xfrm>
            <a:off x="75046" y="0"/>
            <a:ext cx="3111499" cy="8312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31913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iming>
    <p:tnLst>
      <p:par>
        <p:cTn id="1" dur="indefinite" restart="never" nodeType="tmRoot"/>
      </p:par>
    </p:tnLst>
  </p:timing>
  <p:hf sldNum="0" hdr="0" ftr="0" dt="0"/>
  <p:txStyles>
    <p:titleStyle>
      <a:lvl1pPr marL="358775" indent="-358775" algn="l" rtl="0" eaLnBrk="1" fontAlgn="base" hangingPunct="1">
        <a:spcBef>
          <a:spcPct val="0"/>
        </a:spcBef>
        <a:spcAft>
          <a:spcPct val="0"/>
        </a:spcAft>
        <a:defRPr sz="3000" b="1">
          <a:solidFill>
            <a:srgbClr val="0F5494"/>
          </a:solidFill>
          <a:latin typeface="+mj-lt"/>
          <a:ea typeface="+mj-ea"/>
          <a:cs typeface="+mj-cs"/>
        </a:defRPr>
      </a:lvl1pPr>
      <a:lvl2pPr marL="358775" indent="-358775" algn="l" rtl="0" eaLnBrk="1" fontAlgn="base" hangingPunct="1">
        <a:spcBef>
          <a:spcPct val="0"/>
        </a:spcBef>
        <a:spcAft>
          <a:spcPct val="0"/>
        </a:spcAft>
        <a:defRPr sz="3000" b="1">
          <a:solidFill>
            <a:srgbClr val="0F5494"/>
          </a:solidFill>
          <a:latin typeface="Verdana" pitchFamily="34" charset="0"/>
        </a:defRPr>
      </a:lvl2pPr>
      <a:lvl3pPr marL="358775" indent="-358775" algn="l" rtl="0" eaLnBrk="1" fontAlgn="base" hangingPunct="1">
        <a:spcBef>
          <a:spcPct val="0"/>
        </a:spcBef>
        <a:spcAft>
          <a:spcPct val="0"/>
        </a:spcAft>
        <a:defRPr sz="3000" b="1">
          <a:solidFill>
            <a:srgbClr val="0F5494"/>
          </a:solidFill>
          <a:latin typeface="Verdana" pitchFamily="34" charset="0"/>
        </a:defRPr>
      </a:lvl3pPr>
      <a:lvl4pPr marL="358775" indent="-358775" algn="l" rtl="0" eaLnBrk="1" fontAlgn="base" hangingPunct="1">
        <a:spcBef>
          <a:spcPct val="0"/>
        </a:spcBef>
        <a:spcAft>
          <a:spcPct val="0"/>
        </a:spcAft>
        <a:defRPr sz="3000" b="1">
          <a:solidFill>
            <a:srgbClr val="0F5494"/>
          </a:solidFill>
          <a:latin typeface="Verdana" pitchFamily="34" charset="0"/>
        </a:defRPr>
      </a:lvl4pPr>
      <a:lvl5pPr marL="358775" indent="-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p:titleStyle>
    <p:body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6.xml"/><Relationship Id="rId4" Type="http://schemas.microsoft.com/office/2007/relationships/hdphoto" Target="../media/hdphoto3.wdp"/></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6.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5" Type="http://schemas.openxmlformats.org/officeDocument/2006/relationships/image" Target="../media/image16.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hyperlink" Target="https://ec.europa.eu/international-partnerships/funding/looking-for-funding_en" TargetMode="External"/><Relationship Id="rId3" Type="http://schemas.openxmlformats.org/officeDocument/2006/relationships/hyperlink" Target="https://webgate.ec.europa.eu/fpfis/wikis/display/ExactExternalWiki/Funding+and+Tender+Opportunities+Portal" TargetMode="External"/><Relationship Id="rId7" Type="http://schemas.openxmlformats.org/officeDocument/2006/relationships/hyperlink" Target="https://ec.europa.eu/info/funding-tenders/opportunities/portal/screen/programmes/eu-external-actions" TargetMode="External"/><Relationship Id="rId2" Type="http://schemas.openxmlformats.org/officeDocument/2006/relationships/hyperlink" Target="https://webgate.ec.europa.eu/fpfis/wikis/display/ExactExternalWiki" TargetMode="External"/><Relationship Id="rId1" Type="http://schemas.openxmlformats.org/officeDocument/2006/relationships/slideLayout" Target="../slideLayouts/slideLayout6.xml"/><Relationship Id="rId6" Type="http://schemas.openxmlformats.org/officeDocument/2006/relationships/hyperlink" Target="https://webgate.ec.europa.eu/devco-academy/course/view.php?id=342" TargetMode="External"/><Relationship Id="rId5" Type="http://schemas.openxmlformats.org/officeDocument/2006/relationships/hyperlink" Target="https://webgate.ec.europa.eu/fpfis/wikis/display/ExactExternalWiki/e-Learning+Videos+-+OPSYS" TargetMode="External"/><Relationship Id="rId4" Type="http://schemas.openxmlformats.org/officeDocument/2006/relationships/hyperlink" Target="https://webgate.ec.europa.eu/fpfis/wikis/display/ExactExternalWiki/Contracts+and+Procurements"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329968" y="1497343"/>
            <a:ext cx="10065224" cy="2149523"/>
          </a:xfrm>
        </p:spPr>
        <p:txBody>
          <a:bodyPr>
            <a:noAutofit/>
          </a:bodyPr>
          <a:lstStyle/>
          <a:p>
            <a:r>
              <a:rPr lang="en-IE" dirty="0" smtClean="0"/>
              <a:t>OPSYS</a:t>
            </a:r>
            <a:endParaRPr lang="en-GB" dirty="0"/>
          </a:p>
        </p:txBody>
      </p:sp>
      <p:sp>
        <p:nvSpPr>
          <p:cNvPr id="7" name="Subtitle 6"/>
          <p:cNvSpPr>
            <a:spLocks noGrp="1"/>
          </p:cNvSpPr>
          <p:nvPr>
            <p:ph type="subTitle" idx="1"/>
          </p:nvPr>
        </p:nvSpPr>
        <p:spPr>
          <a:xfrm>
            <a:off x="1124183" y="2572105"/>
            <a:ext cx="10065224" cy="897754"/>
          </a:xfrm>
        </p:spPr>
        <p:txBody>
          <a:bodyPr/>
          <a:lstStyle/>
          <a:p>
            <a:pPr algn="ctr"/>
            <a:r>
              <a:rPr lang="en-IE" u="sng" dirty="0"/>
              <a:t>OPSYS </a:t>
            </a:r>
            <a:r>
              <a:rPr lang="en-IE" u="sng" dirty="0" smtClean="0"/>
              <a:t>presentation to the </a:t>
            </a:r>
          </a:p>
          <a:p>
            <a:pPr algn="ctr"/>
            <a:r>
              <a:rPr lang="en-IE" u="sng" dirty="0" smtClean="0"/>
              <a:t>Implementing Partners &amp; Contractors of External Actions </a:t>
            </a:r>
            <a:endParaRPr lang="en-IE" u="sng" dirty="0"/>
          </a:p>
          <a:p>
            <a:pPr algn="ctr"/>
            <a:r>
              <a:rPr lang="en-IE" dirty="0" smtClean="0"/>
              <a:t>Key concepts</a:t>
            </a:r>
            <a:endParaRPr lang="en-GB" dirty="0"/>
          </a:p>
        </p:txBody>
      </p:sp>
      <p:sp>
        <p:nvSpPr>
          <p:cNvPr id="8" name="Text Placeholder 7"/>
          <p:cNvSpPr>
            <a:spLocks noGrp="1"/>
          </p:cNvSpPr>
          <p:nvPr>
            <p:ph type="body" sz="quarter" idx="13"/>
          </p:nvPr>
        </p:nvSpPr>
        <p:spPr>
          <a:xfrm>
            <a:off x="2805530" y="4536073"/>
            <a:ext cx="8383877" cy="528998"/>
          </a:xfrm>
        </p:spPr>
        <p:txBody>
          <a:bodyPr/>
          <a:lstStyle/>
          <a:p>
            <a:endParaRPr lang="fr-BE" dirty="0" smtClean="0"/>
          </a:p>
          <a:p>
            <a:r>
              <a:rPr lang="fr-BE" dirty="0" smtClean="0"/>
              <a:t>DEVCO.R.4</a:t>
            </a:r>
            <a:r>
              <a:rPr lang="fr-BE" dirty="0" smtClean="0"/>
              <a:t>. – Information Technology &amp; Business Processes</a:t>
            </a:r>
          </a:p>
          <a:p>
            <a:r>
              <a:rPr lang="fr-BE" dirty="0" err="1" smtClean="0"/>
              <a:t>October</a:t>
            </a:r>
            <a:r>
              <a:rPr lang="fr-BE" dirty="0" smtClean="0"/>
              <a:t> 15th, 2020</a:t>
            </a:r>
            <a:endParaRPr lang="en-GB" dirty="0"/>
          </a:p>
        </p:txBody>
      </p:sp>
      <p:sp>
        <p:nvSpPr>
          <p:cNvPr id="2" name="Slide Number Placeholder 1"/>
          <p:cNvSpPr>
            <a:spLocks noGrp="1"/>
          </p:cNvSpPr>
          <p:nvPr>
            <p:ph type="sldNum" sz="quarter" idx="12"/>
          </p:nvPr>
        </p:nvSpPr>
        <p:spPr/>
        <p:txBody>
          <a:bodyPr/>
          <a:lstStyle/>
          <a:p>
            <a:fld id="{F46C79FD-C571-418B-AB0F-5EE936C85276}" type="slidenum">
              <a:rPr lang="en-GB" smtClean="0"/>
              <a:t>1</a:t>
            </a:fld>
            <a:endParaRPr lang="en-GB" dirty="0"/>
          </a:p>
        </p:txBody>
      </p:sp>
    </p:spTree>
    <p:extLst>
      <p:ext uri="{BB962C8B-B14F-4D97-AF65-F5344CB8AC3E}">
        <p14:creationId xmlns:p14="http://schemas.microsoft.com/office/powerpoint/2010/main" val="11213718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82186" y="3378026"/>
            <a:ext cx="10065224" cy="2149523"/>
          </a:xfrm>
        </p:spPr>
        <p:txBody>
          <a:bodyPr>
            <a:noAutofit/>
          </a:bodyPr>
          <a:lstStyle/>
          <a:p>
            <a:pPr algn="ctr"/>
            <a:r>
              <a:rPr lang="en-IE" sz="4400" b="1" dirty="0" smtClean="0"/>
              <a:t>I. INTRODUCTION</a:t>
            </a:r>
            <a:endParaRPr lang="en-GB" sz="4400" b="1" dirty="0"/>
          </a:p>
        </p:txBody>
      </p:sp>
      <p:sp>
        <p:nvSpPr>
          <p:cNvPr id="2" name="Slide Number Placeholder 1"/>
          <p:cNvSpPr>
            <a:spLocks noGrp="1"/>
          </p:cNvSpPr>
          <p:nvPr>
            <p:ph type="sldNum" sz="quarter" idx="12"/>
          </p:nvPr>
        </p:nvSpPr>
        <p:spPr/>
        <p:txBody>
          <a:bodyPr/>
          <a:lstStyle/>
          <a:p>
            <a:fld id="{F46C79FD-C571-418B-AB0F-5EE936C85276}" type="slidenum">
              <a:rPr lang="en-GB" smtClean="0"/>
              <a:t>2</a:t>
            </a:fld>
            <a:endParaRPr lang="en-GB" dirty="0"/>
          </a:p>
        </p:txBody>
      </p:sp>
    </p:spTree>
    <p:extLst>
      <p:ext uri="{BB962C8B-B14F-4D97-AF65-F5344CB8AC3E}">
        <p14:creationId xmlns:p14="http://schemas.microsoft.com/office/powerpoint/2010/main" val="17343631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42880"/>
            <a:ext cx="10972800" cy="876172"/>
          </a:xfrm>
        </p:spPr>
        <p:txBody>
          <a:bodyPr/>
          <a:lstStyle/>
          <a:p>
            <a:r>
              <a:rPr lang="en-GB" sz="2800" dirty="0">
                <a:latin typeface="+mj-lt"/>
              </a:rPr>
              <a:t>OPSYS Vision</a:t>
            </a:r>
          </a:p>
        </p:txBody>
      </p:sp>
      <p:sp>
        <p:nvSpPr>
          <p:cNvPr id="8" name="Content Placeholder 7"/>
          <p:cNvSpPr>
            <a:spLocks noGrp="1"/>
          </p:cNvSpPr>
          <p:nvPr>
            <p:ph sz="half" idx="4294967295"/>
          </p:nvPr>
        </p:nvSpPr>
        <p:spPr>
          <a:xfrm>
            <a:off x="468198" y="2969303"/>
            <a:ext cx="6175575" cy="1303870"/>
          </a:xfrm>
        </p:spPr>
        <p:txBody>
          <a:bodyPr/>
          <a:lstStyle/>
          <a:p>
            <a:pPr marL="0" indent="0" algn="just">
              <a:lnSpc>
                <a:spcPct val="150000"/>
              </a:lnSpc>
              <a:buNone/>
            </a:pPr>
            <a:r>
              <a:rPr lang="en-US" sz="1400" dirty="0" smtClean="0"/>
              <a:t>Business side: </a:t>
            </a:r>
            <a:r>
              <a:rPr lang="en-US" sz="1400" b="1" dirty="0" smtClean="0"/>
              <a:t>Relex family </a:t>
            </a:r>
            <a:r>
              <a:rPr lang="en-US" sz="1400" dirty="0"/>
              <a:t>(</a:t>
            </a:r>
            <a:r>
              <a:rPr lang="en-US" sz="1400" dirty="0" smtClean="0"/>
              <a:t>DG DEVCO</a:t>
            </a:r>
            <a:r>
              <a:rPr lang="en-US" sz="1400" dirty="0"/>
              <a:t>, </a:t>
            </a:r>
            <a:r>
              <a:rPr lang="en-US" sz="1400" dirty="0" smtClean="0"/>
              <a:t>DG NEAR, FPI)</a:t>
            </a:r>
          </a:p>
          <a:p>
            <a:pPr marL="0" indent="0" algn="just">
              <a:lnSpc>
                <a:spcPct val="150000"/>
              </a:lnSpc>
              <a:buNone/>
            </a:pPr>
            <a:r>
              <a:rPr lang="en-US" sz="1400" dirty="0" smtClean="0"/>
              <a:t>IT side: </a:t>
            </a:r>
            <a:r>
              <a:rPr lang="en-US" sz="1400" b="1" dirty="0" smtClean="0"/>
              <a:t>DIGIT, RTD </a:t>
            </a:r>
            <a:r>
              <a:rPr lang="en-US" sz="1400" dirty="0" smtClean="0"/>
              <a:t>(plus BUDG, JRC)</a:t>
            </a:r>
          </a:p>
          <a:p>
            <a:pPr marL="0" indent="0" algn="just">
              <a:lnSpc>
                <a:spcPct val="150000"/>
              </a:lnSpc>
              <a:buNone/>
            </a:pPr>
            <a:endParaRPr lang="en-US" sz="800" dirty="0"/>
          </a:p>
          <a:p>
            <a:pPr marL="0" indent="0" algn="just">
              <a:lnSpc>
                <a:spcPct val="150000"/>
              </a:lnSpc>
              <a:buNone/>
            </a:pPr>
            <a:r>
              <a:rPr lang="en-US" sz="1400" dirty="0" smtClean="0"/>
              <a:t>Coverage: the </a:t>
            </a:r>
            <a:r>
              <a:rPr lang="en-US" sz="1400" b="1" dirty="0"/>
              <a:t>entire programme-project </a:t>
            </a:r>
            <a:r>
              <a:rPr lang="en-US" sz="1400" b="1" dirty="0" smtClean="0"/>
              <a:t>cycle</a:t>
            </a:r>
            <a:endParaRPr lang="en-US" sz="800" dirty="0"/>
          </a:p>
        </p:txBody>
      </p:sp>
      <p:pic>
        <p:nvPicPr>
          <p:cNvPr id="10" name="Content Placeholder 9"/>
          <p:cNvPicPr>
            <a:picLocks noGrp="1" noChangeAspect="1" noChangeArrowheads="1"/>
          </p:cNvPicPr>
          <p:nvPr>
            <p:ph sz="half" idx="4294967295"/>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8166921" y="1040549"/>
            <a:ext cx="3516311" cy="236026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
        <p:nvSpPr>
          <p:cNvPr id="7" name="TextBox 6"/>
          <p:cNvSpPr txBox="1"/>
          <p:nvPr/>
        </p:nvSpPr>
        <p:spPr>
          <a:xfrm>
            <a:off x="9421090" y="3571014"/>
            <a:ext cx="1183158" cy="461665"/>
          </a:xfrm>
          <a:prstGeom prst="rect">
            <a:avLst/>
          </a:prstGeom>
          <a:noFill/>
        </p:spPr>
        <p:txBody>
          <a:bodyPr wrap="square" rtlCol="0">
            <a:spAutoFit/>
          </a:bodyPr>
          <a:lstStyle/>
          <a:p>
            <a:r>
              <a:rPr lang="fr-BE" sz="2400" b="0" dirty="0">
                <a:solidFill>
                  <a:srgbClr val="0F5494"/>
                </a:solidFill>
                <a:latin typeface="EC Square Sans Pro Extra Black" panose="020B0506040000020004" pitchFamily="34" charset="0"/>
              </a:rPr>
              <a:t>OPSYS</a:t>
            </a:r>
            <a:endParaRPr lang="en-GB" sz="2400" b="0" dirty="0">
              <a:solidFill>
                <a:srgbClr val="0F5494"/>
              </a:solidFill>
              <a:latin typeface="EC Square Sans Pro Extra Black" panose="020B0506040000020004" pitchFamily="34" charset="0"/>
            </a:endParaRPr>
          </a:p>
        </p:txBody>
      </p:sp>
      <p:sp>
        <p:nvSpPr>
          <p:cNvPr id="9" name="TextBox 8"/>
          <p:cNvSpPr txBox="1"/>
          <p:nvPr/>
        </p:nvSpPr>
        <p:spPr>
          <a:xfrm>
            <a:off x="468198" y="5012542"/>
            <a:ext cx="9228187" cy="1754326"/>
          </a:xfrm>
          <a:prstGeom prst="rect">
            <a:avLst/>
          </a:prstGeom>
          <a:noFill/>
        </p:spPr>
        <p:txBody>
          <a:bodyPr wrap="square" numCol="2" rtlCol="0">
            <a:spAutoFit/>
          </a:bodyPr>
          <a:lstStyle/>
          <a:p>
            <a:r>
              <a:rPr lang="en-GB" sz="1200" dirty="0">
                <a:solidFill>
                  <a:srgbClr val="0F5494"/>
                </a:solidFill>
              </a:rPr>
              <a:t>OPSYS will </a:t>
            </a:r>
            <a:r>
              <a:rPr lang="en-GB" sz="1200" b="1" dirty="0">
                <a:solidFill>
                  <a:srgbClr val="0F5494"/>
                </a:solidFill>
              </a:rPr>
              <a:t>integrate:</a:t>
            </a:r>
          </a:p>
          <a:p>
            <a:endParaRPr lang="en-GB" sz="1200" b="1" dirty="0">
              <a:solidFill>
                <a:srgbClr val="0F5494"/>
              </a:solidFill>
            </a:endParaRPr>
          </a:p>
          <a:p>
            <a:pPr marL="171450" indent="-171450">
              <a:buFont typeface="Arial" panose="020B0604020202020204" pitchFamily="34" charset="0"/>
              <a:buChar char="•"/>
            </a:pPr>
            <a:r>
              <a:rPr lang="en-GB" sz="1200" b="1" dirty="0">
                <a:solidFill>
                  <a:srgbClr val="0F5494"/>
                </a:solidFill>
              </a:rPr>
              <a:t>CRIS </a:t>
            </a:r>
            <a:r>
              <a:rPr lang="en-GB" sz="1200" dirty="0">
                <a:solidFill>
                  <a:srgbClr val="0F5494"/>
                </a:solidFill>
              </a:rPr>
              <a:t>(Common External Relations Information System)</a:t>
            </a:r>
          </a:p>
          <a:p>
            <a:pPr marL="171450" indent="-171450">
              <a:buFont typeface="Arial" panose="020B0604020202020204" pitchFamily="34" charset="0"/>
              <a:buChar char="•"/>
            </a:pPr>
            <a:r>
              <a:rPr lang="en-GB" sz="1200" b="1" dirty="0">
                <a:solidFill>
                  <a:srgbClr val="0F5494"/>
                </a:solidFill>
              </a:rPr>
              <a:t>ROM </a:t>
            </a:r>
            <a:r>
              <a:rPr lang="en-GB" sz="1200" dirty="0" smtClean="0">
                <a:solidFill>
                  <a:srgbClr val="0F5494"/>
                </a:solidFill>
              </a:rPr>
              <a:t>(</a:t>
            </a:r>
            <a:r>
              <a:rPr lang="en-GB" sz="1200" dirty="0">
                <a:solidFill>
                  <a:srgbClr val="0F5494"/>
                </a:solidFill>
              </a:rPr>
              <a:t>Results Oriented </a:t>
            </a:r>
            <a:r>
              <a:rPr lang="en-GB" sz="1200" dirty="0" smtClean="0">
                <a:solidFill>
                  <a:srgbClr val="0F5494"/>
                </a:solidFill>
              </a:rPr>
              <a:t>Monitoring Module)</a:t>
            </a:r>
          </a:p>
          <a:p>
            <a:pPr marL="171450" indent="-171450">
              <a:buFont typeface="Arial" panose="020B0604020202020204" pitchFamily="34" charset="0"/>
              <a:buChar char="•"/>
            </a:pPr>
            <a:r>
              <a:rPr lang="en-IE" sz="1200" b="1" dirty="0" smtClean="0">
                <a:solidFill>
                  <a:srgbClr val="0F5494"/>
                </a:solidFill>
              </a:rPr>
              <a:t>EVAL</a:t>
            </a:r>
            <a:r>
              <a:rPr lang="en-IE" sz="1200" dirty="0" smtClean="0">
                <a:solidFill>
                  <a:srgbClr val="0F5494"/>
                </a:solidFill>
              </a:rPr>
              <a:t> (Evaluation Module)</a:t>
            </a:r>
            <a:endParaRPr lang="en-GB" sz="1200" dirty="0">
              <a:solidFill>
                <a:srgbClr val="0F5494"/>
              </a:solidFill>
            </a:endParaRPr>
          </a:p>
          <a:p>
            <a:pPr marL="171450" indent="-171450">
              <a:buFont typeface="Arial" panose="020B0604020202020204" pitchFamily="34" charset="0"/>
              <a:buChar char="•"/>
            </a:pPr>
            <a:r>
              <a:rPr lang="en-GB" sz="1200" b="1" dirty="0">
                <a:solidFill>
                  <a:srgbClr val="0F5494"/>
                </a:solidFill>
              </a:rPr>
              <a:t>E-Procurement</a:t>
            </a:r>
          </a:p>
          <a:p>
            <a:pPr marL="171450" indent="-171450">
              <a:buFont typeface="Arial" panose="020B0604020202020204" pitchFamily="34" charset="0"/>
              <a:buChar char="•"/>
            </a:pPr>
            <a:r>
              <a:rPr lang="en-GB" sz="1200" b="1" dirty="0">
                <a:solidFill>
                  <a:srgbClr val="0F5494"/>
                </a:solidFill>
              </a:rPr>
              <a:t>PROSPECT </a:t>
            </a:r>
            <a:r>
              <a:rPr lang="en-GB" sz="1200" dirty="0">
                <a:solidFill>
                  <a:srgbClr val="0F5494"/>
                </a:solidFill>
              </a:rPr>
              <a:t>(application submission</a:t>
            </a:r>
            <a:r>
              <a:rPr lang="en-GB" sz="1200" dirty="0" smtClean="0">
                <a:solidFill>
                  <a:srgbClr val="0F5494"/>
                </a:solidFill>
              </a:rPr>
              <a:t>)</a:t>
            </a:r>
          </a:p>
          <a:p>
            <a:endParaRPr lang="en-GB" sz="1200" b="1" dirty="0" smtClean="0">
              <a:solidFill>
                <a:srgbClr val="0F5494"/>
              </a:solidFill>
            </a:endParaRP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r>
              <a:rPr lang="en-GB" sz="1200" b="1" dirty="0">
                <a:solidFill>
                  <a:srgbClr val="0F5494"/>
                </a:solidFill>
              </a:rPr>
              <a:t>PADOR </a:t>
            </a:r>
            <a:r>
              <a:rPr lang="en-GB" sz="1200" dirty="0">
                <a:solidFill>
                  <a:srgbClr val="0F5494"/>
                </a:solidFill>
              </a:rPr>
              <a:t>(organisation registration)</a:t>
            </a:r>
          </a:p>
          <a:p>
            <a:pPr marL="171450" indent="-171450">
              <a:buFont typeface="Arial" panose="020B0604020202020204" pitchFamily="34" charset="0"/>
              <a:buChar char="•"/>
            </a:pPr>
            <a:r>
              <a:rPr lang="en-GB" sz="1200" b="1" dirty="0">
                <a:solidFill>
                  <a:srgbClr val="0F5494"/>
                </a:solidFill>
              </a:rPr>
              <a:t>Audit</a:t>
            </a:r>
          </a:p>
          <a:p>
            <a:pPr marL="171450" indent="-171450">
              <a:buFont typeface="Arial" panose="020B0604020202020204" pitchFamily="34" charset="0"/>
              <a:buChar char="•"/>
            </a:pPr>
            <a:r>
              <a:rPr lang="en-GB" sz="1200" b="1" dirty="0">
                <a:solidFill>
                  <a:srgbClr val="0F5494"/>
                </a:solidFill>
              </a:rPr>
              <a:t>Grant Management</a:t>
            </a:r>
          </a:p>
          <a:p>
            <a:pPr marL="171450" indent="-171450">
              <a:buFont typeface="Arial" panose="020B0604020202020204" pitchFamily="34" charset="0"/>
              <a:buChar char="•"/>
            </a:pPr>
            <a:r>
              <a:rPr lang="en-GB" sz="1200" b="1" dirty="0">
                <a:solidFill>
                  <a:srgbClr val="0F5494"/>
                </a:solidFill>
              </a:rPr>
              <a:t>GIS</a:t>
            </a: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p:txBody>
      </p:sp>
      <p:sp>
        <p:nvSpPr>
          <p:cNvPr id="11" name="TextBox 10"/>
          <p:cNvSpPr txBox="1"/>
          <p:nvPr/>
        </p:nvSpPr>
        <p:spPr>
          <a:xfrm>
            <a:off x="7925189" y="4787646"/>
            <a:ext cx="7314421" cy="1200329"/>
          </a:xfrm>
          <a:prstGeom prst="rect">
            <a:avLst/>
          </a:prstGeom>
          <a:noFill/>
        </p:spPr>
        <p:txBody>
          <a:bodyPr wrap="square" numCol="2" rtlCol="0">
            <a:spAutoFit/>
          </a:bodyPr>
          <a:lstStyle/>
          <a:p>
            <a:r>
              <a:rPr lang="en-GB" sz="1200" dirty="0">
                <a:solidFill>
                  <a:srgbClr val="0F5494"/>
                </a:solidFill>
              </a:rPr>
              <a:t>OPSYS will </a:t>
            </a:r>
            <a:r>
              <a:rPr lang="en-GB" sz="1200" b="1" dirty="0">
                <a:solidFill>
                  <a:srgbClr val="0F5494"/>
                </a:solidFill>
              </a:rPr>
              <a:t>interface with:</a:t>
            </a:r>
          </a:p>
          <a:p>
            <a:endParaRPr lang="en-GB" sz="1200" b="1" dirty="0">
              <a:solidFill>
                <a:srgbClr val="0F5494"/>
              </a:solidFill>
            </a:endParaRPr>
          </a:p>
          <a:p>
            <a:pPr marL="171450" indent="-171450">
              <a:buFont typeface="Arial" panose="020B0604020202020204" pitchFamily="34" charset="0"/>
              <a:buChar char="•"/>
            </a:pPr>
            <a:r>
              <a:rPr lang="en-GB" sz="1200" b="1" dirty="0">
                <a:solidFill>
                  <a:srgbClr val="0F5494"/>
                </a:solidFill>
              </a:rPr>
              <a:t>ABAC </a:t>
            </a:r>
            <a:r>
              <a:rPr lang="en-GB" sz="1200" dirty="0">
                <a:solidFill>
                  <a:srgbClr val="0F5494"/>
                </a:solidFill>
              </a:rPr>
              <a:t>(Accrual-based Accounting System)</a:t>
            </a:r>
          </a:p>
          <a:p>
            <a:pPr marL="171450" indent="-171450">
              <a:buFont typeface="Arial" panose="020B0604020202020204" pitchFamily="34" charset="0"/>
              <a:buChar char="•"/>
            </a:pPr>
            <a:r>
              <a:rPr lang="en-GB" sz="1200" b="1" dirty="0">
                <a:solidFill>
                  <a:srgbClr val="0F5494"/>
                </a:solidFill>
              </a:rPr>
              <a:t>ARES </a:t>
            </a:r>
            <a:r>
              <a:rPr lang="en-GB" sz="1200" dirty="0">
                <a:solidFill>
                  <a:srgbClr val="0F5494"/>
                </a:solidFill>
              </a:rPr>
              <a:t>(Advanced Records System)</a:t>
            </a:r>
          </a:p>
          <a:p>
            <a:pPr marL="171450" indent="-171450">
              <a:buFont typeface="Arial" panose="020B0604020202020204" pitchFamily="34" charset="0"/>
              <a:buChar char="•"/>
            </a:pPr>
            <a:r>
              <a:rPr lang="en-GB" sz="1200" b="1" dirty="0">
                <a:solidFill>
                  <a:srgbClr val="0F5494"/>
                </a:solidFill>
              </a:rPr>
              <a:t>EAMR </a:t>
            </a:r>
            <a:r>
              <a:rPr lang="en-GB" sz="1200" dirty="0">
                <a:solidFill>
                  <a:srgbClr val="0F5494"/>
                </a:solidFill>
              </a:rPr>
              <a:t>(External Assistance Management Report)</a:t>
            </a: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a:p>
            <a:pPr marL="171450" indent="-171450">
              <a:buFont typeface="Arial" panose="020B0604020202020204" pitchFamily="34" charset="0"/>
              <a:buChar char="•"/>
            </a:pPr>
            <a:endParaRPr lang="en-GB" sz="1200" b="1" dirty="0">
              <a:solidFill>
                <a:srgbClr val="0F5494"/>
              </a:solidFill>
            </a:endParaRPr>
          </a:p>
        </p:txBody>
      </p:sp>
      <p:sp>
        <p:nvSpPr>
          <p:cNvPr id="12" name="Content Placeholder 7"/>
          <p:cNvSpPr txBox="1">
            <a:spLocks/>
          </p:cNvSpPr>
          <p:nvPr/>
        </p:nvSpPr>
        <p:spPr bwMode="auto">
          <a:xfrm>
            <a:off x="120331" y="1191543"/>
            <a:ext cx="7456489" cy="11828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chemeClr val="bg1"/>
              </a:buClr>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09FBA"/>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algn="just">
              <a:lnSpc>
                <a:spcPct val="150000"/>
              </a:lnSpc>
            </a:pPr>
            <a:r>
              <a:rPr lang="en-US" sz="1600" kern="0" dirty="0"/>
              <a:t>OPSYS is </a:t>
            </a:r>
            <a:r>
              <a:rPr lang="en-US" sz="1600" kern="0" dirty="0" smtClean="0"/>
              <a:t>a </a:t>
            </a:r>
            <a:r>
              <a:rPr lang="en-US" sz="1600" b="1" kern="0" dirty="0"/>
              <a:t>large-scale business transformation</a:t>
            </a:r>
            <a:r>
              <a:rPr lang="en-US" sz="1600" kern="0" dirty="0"/>
              <a:t> </a:t>
            </a:r>
            <a:r>
              <a:rPr lang="en-US" sz="1600" kern="0" dirty="0" smtClean="0"/>
              <a:t>programme for the Relex family: “</a:t>
            </a:r>
            <a:r>
              <a:rPr lang="en-US" sz="1600" kern="0" dirty="0"/>
              <a:t>more efficient, transparent and results-oriented planning, management, and follow-up of EU external actions</a:t>
            </a:r>
            <a:r>
              <a:rPr lang="en-US" sz="1600" kern="0" dirty="0" smtClean="0"/>
              <a:t>”</a:t>
            </a:r>
            <a:endParaRPr lang="en-US" sz="1600" kern="0" dirty="0"/>
          </a:p>
        </p:txBody>
      </p:sp>
    </p:spTree>
    <p:extLst>
      <p:ext uri="{BB962C8B-B14F-4D97-AF65-F5344CB8AC3E}">
        <p14:creationId xmlns:p14="http://schemas.microsoft.com/office/powerpoint/2010/main" val="5432595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B6C4342-72FF-4CFC-8AFE-445E7FF3D002}" type="slidenum">
              <a:rPr lang="en-GB" smtClean="0"/>
              <a:t>4</a:t>
            </a:fld>
            <a:endParaRPr lang="en-GB" dirty="0"/>
          </a:p>
        </p:txBody>
      </p:sp>
      <p:sp>
        <p:nvSpPr>
          <p:cNvPr id="6" name="Title 1"/>
          <p:cNvSpPr txBox="1">
            <a:spLocks/>
          </p:cNvSpPr>
          <p:nvPr/>
        </p:nvSpPr>
        <p:spPr>
          <a:xfrm>
            <a:off x="1137247" y="140177"/>
            <a:ext cx="11952874" cy="782188"/>
          </a:xfrm>
          <a:prstGeom prst="rect">
            <a:avLst/>
          </a:prstGeom>
          <a:noFill/>
          <a:ln w="28575">
            <a:noFill/>
          </a:ln>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BE" sz="3200" b="1" dirty="0" smtClean="0">
                <a:solidFill>
                  <a:srgbClr val="024EA2"/>
                </a:solidFill>
                <a:latin typeface="Verdana" panose="020B0604030504040204" pitchFamily="34" charset="0"/>
                <a:ea typeface="Verdana" panose="020B0604030504040204" pitchFamily="34" charset="0"/>
                <a:cs typeface="Verdana" panose="020B0604030504040204" pitchFamily="34" charset="0"/>
              </a:rPr>
              <a:t>OPSYS as in </a:t>
            </a:r>
            <a:r>
              <a:rPr lang="fr-FR" sz="3200" b="1" dirty="0">
                <a:solidFill>
                  <a:srgbClr val="024EA2"/>
                </a:solidFill>
                <a:latin typeface="Verdana" panose="020B0604030504040204" pitchFamily="34" charset="0"/>
                <a:ea typeface="Verdana" panose="020B0604030504040204" pitchFamily="34" charset="0"/>
                <a:cs typeface="Verdana" panose="020B0604030504040204" pitchFamily="34" charset="0"/>
              </a:rPr>
              <a:t>"EU for Results"</a:t>
            </a:r>
            <a:r>
              <a:rPr lang="fr-BE" sz="3200" b="1" dirty="0" smtClean="0">
                <a:solidFill>
                  <a:srgbClr val="024EA2"/>
                </a:solidFill>
                <a:latin typeface="Verdana" panose="020B0604030504040204" pitchFamily="34" charset="0"/>
                <a:ea typeface="Verdana" panose="020B0604030504040204" pitchFamily="34" charset="0"/>
                <a:cs typeface="Verdana" panose="020B0604030504040204" pitchFamily="34" charset="0"/>
              </a:rPr>
              <a:t> </a:t>
            </a:r>
            <a:endParaRPr lang="en-GB" sz="3200" b="1" dirty="0">
              <a:solidFill>
                <a:srgbClr val="024EA2"/>
              </a:solidFill>
              <a:latin typeface="Verdana" panose="020B0604030504040204" pitchFamily="34" charset="0"/>
              <a:ea typeface="Verdana" panose="020B0604030504040204" pitchFamily="34" charset="0"/>
              <a:cs typeface="Verdana" panose="020B0604030504040204" pitchFamily="34" charset="0"/>
            </a:endParaRPr>
          </a:p>
        </p:txBody>
      </p:sp>
      <p:sp>
        <p:nvSpPr>
          <p:cNvPr id="9" name="Content Placeholder 2"/>
          <p:cNvSpPr>
            <a:spLocks noGrp="1"/>
          </p:cNvSpPr>
          <p:nvPr>
            <p:ph idx="1"/>
          </p:nvPr>
        </p:nvSpPr>
        <p:spPr>
          <a:xfrm>
            <a:off x="1061735" y="1239027"/>
            <a:ext cx="10100251" cy="4575597"/>
          </a:xfrm>
        </p:spPr>
        <p:txBody>
          <a:bodyPr>
            <a:noAutofit/>
          </a:bodyPr>
          <a:lstStyle/>
          <a:p>
            <a:pPr marL="0" indent="0" hangingPunct="0">
              <a:spcAft>
                <a:spcPts val="600"/>
              </a:spcAft>
              <a:buNone/>
            </a:pPr>
            <a:r>
              <a:rPr lang="en-US" sz="2000" dirty="0">
                <a:solidFill>
                  <a:srgbClr val="024EA2"/>
                </a:solidFill>
                <a:latin typeface="Verdana" panose="020B0604030504040204" pitchFamily="34" charset="0"/>
                <a:ea typeface="Verdana" panose="020B0604030504040204" pitchFamily="34" charset="0"/>
                <a:cs typeface="Verdana" panose="020B0604030504040204" pitchFamily="34" charset="0"/>
              </a:rPr>
              <a:t>Opsys as a tool for </a:t>
            </a:r>
            <a:r>
              <a:rPr lang="en-US" sz="2000" dirty="0" smtClean="0">
                <a:solidFill>
                  <a:srgbClr val="024EA2"/>
                </a:solidFill>
                <a:latin typeface="Verdana" panose="020B0604030504040204" pitchFamily="34" charset="0"/>
                <a:ea typeface="Verdana" panose="020B0604030504040204" pitchFamily="34" charset="0"/>
                <a:cs typeface="Verdana" panose="020B0604030504040204" pitchFamily="34" charset="0"/>
              </a:rPr>
              <a:t>"</a:t>
            </a:r>
            <a:r>
              <a:rPr lang="en-US" sz="2000" b="1" dirty="0" smtClean="0">
                <a:solidFill>
                  <a:srgbClr val="024EA2"/>
                </a:solidFill>
                <a:latin typeface="Verdana" panose="020B0604030504040204" pitchFamily="34" charset="0"/>
                <a:ea typeface="Verdana" panose="020B0604030504040204" pitchFamily="34" charset="0"/>
                <a:cs typeface="Verdana" panose="020B0604030504040204" pitchFamily="34" charset="0"/>
              </a:rPr>
              <a:t>EU </a:t>
            </a:r>
            <a:r>
              <a:rPr lang="en-US" sz="2000" b="1" dirty="0">
                <a:solidFill>
                  <a:srgbClr val="024EA2"/>
                </a:solidFill>
                <a:latin typeface="Verdana" panose="020B0604030504040204" pitchFamily="34" charset="0"/>
                <a:ea typeface="Verdana" panose="020B0604030504040204" pitchFamily="34" charset="0"/>
                <a:cs typeface="Verdana" panose="020B0604030504040204" pitchFamily="34" charset="0"/>
              </a:rPr>
              <a:t>Budget &amp; Policies Performance Monitoring and follow </a:t>
            </a:r>
            <a:r>
              <a:rPr lang="en-US" sz="2000" b="1" dirty="0" smtClean="0">
                <a:solidFill>
                  <a:srgbClr val="024EA2"/>
                </a:solidFill>
                <a:latin typeface="Verdana" panose="020B0604030504040204" pitchFamily="34" charset="0"/>
                <a:ea typeface="Verdana" panose="020B0604030504040204" pitchFamily="34" charset="0"/>
                <a:cs typeface="Verdana" panose="020B0604030504040204" pitchFamily="34" charset="0"/>
              </a:rPr>
              <a:t>up</a:t>
            </a:r>
            <a:r>
              <a:rPr lang="en-US" sz="2000" dirty="0">
                <a:solidFill>
                  <a:srgbClr val="024EA2"/>
                </a:solidFill>
                <a:latin typeface="Verdana" panose="020B0604030504040204" pitchFamily="34" charset="0"/>
                <a:ea typeface="Verdana" panose="020B0604030504040204" pitchFamily="34" charset="0"/>
                <a:cs typeface="Verdana" panose="020B0604030504040204" pitchFamily="34" charset="0"/>
              </a:rPr>
              <a:t> "</a:t>
            </a:r>
            <a:endParaRPr lang="fr-BE" sz="2000" dirty="0">
              <a:solidFill>
                <a:srgbClr val="024EA2"/>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fr-FR" b="0" dirty="0">
                <a:solidFill>
                  <a:srgbClr val="00B050"/>
                </a:solidFill>
                <a:latin typeface="Verdana" panose="020B0604030504040204" pitchFamily="34" charset="0"/>
                <a:ea typeface="Verdana" panose="020B0604030504040204" pitchFamily="34" charset="0"/>
                <a:cs typeface="Verdana" panose="020B0604030504040204" pitchFamily="34" charset="0"/>
              </a:rPr>
              <a:t>better spending </a:t>
            </a:r>
            <a:endParaRPr lang="fr-BE" b="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fr-FR" b="0" dirty="0">
                <a:solidFill>
                  <a:srgbClr val="00B050"/>
                </a:solidFill>
                <a:latin typeface="Verdana" panose="020B0604030504040204" pitchFamily="34" charset="0"/>
                <a:ea typeface="Verdana" panose="020B0604030504040204" pitchFamily="34" charset="0"/>
                <a:cs typeface="Verdana" panose="020B0604030504040204" pitchFamily="34" charset="0"/>
              </a:rPr>
              <a:t>increased accountability and transparency </a:t>
            </a:r>
            <a:endParaRPr lang="fr-BE" b="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b="0" dirty="0">
                <a:solidFill>
                  <a:srgbClr val="00B050"/>
                </a:solidFill>
                <a:latin typeface="Verdana" panose="020B0604030504040204" pitchFamily="34" charset="0"/>
                <a:ea typeface="Verdana" panose="020B0604030504040204" pitchFamily="34" charset="0"/>
                <a:cs typeface="Verdana" panose="020B0604030504040204" pitchFamily="34" charset="0"/>
              </a:rPr>
              <a:t>maximum added value for EU </a:t>
            </a:r>
            <a:r>
              <a:rPr lang="en-US" b="0" dirty="0" smtClean="0">
                <a:solidFill>
                  <a:srgbClr val="00B050"/>
                </a:solidFill>
                <a:latin typeface="Verdana" panose="020B0604030504040204" pitchFamily="34" charset="0"/>
                <a:ea typeface="Verdana" panose="020B0604030504040204" pitchFamily="34" charset="0"/>
                <a:cs typeface="Verdana" panose="020B0604030504040204" pitchFamily="34" charset="0"/>
              </a:rPr>
              <a:t>citizens</a:t>
            </a:r>
          </a:p>
          <a:p>
            <a:pPr marL="0" indent="0" hangingPunct="0">
              <a:spcAft>
                <a:spcPts val="600"/>
              </a:spcAft>
              <a:buNone/>
            </a:pPr>
            <a:r>
              <a:rPr lang="en-US" sz="2000" dirty="0" smtClean="0">
                <a:solidFill>
                  <a:srgbClr val="024EA2"/>
                </a:solidFill>
                <a:latin typeface="Verdana" panose="020B0604030504040204" pitchFamily="34" charset="0"/>
                <a:ea typeface="Verdana" panose="020B0604030504040204" pitchFamily="34" charset="0"/>
                <a:cs typeface="Verdana" panose="020B0604030504040204" pitchFamily="34" charset="0"/>
              </a:rPr>
              <a:t>Results </a:t>
            </a:r>
            <a:r>
              <a:rPr lang="en-US" sz="2000" dirty="0">
                <a:solidFill>
                  <a:srgbClr val="024EA2"/>
                </a:solidFill>
                <a:latin typeface="Verdana" panose="020B0604030504040204" pitchFamily="34" charset="0"/>
                <a:ea typeface="Verdana" panose="020B0604030504040204" pitchFamily="34" charset="0"/>
                <a:cs typeface="Verdana" panose="020B0604030504040204" pitchFamily="34" charset="0"/>
              </a:rPr>
              <a:t>framework through the </a:t>
            </a:r>
            <a:r>
              <a:rPr lang="en-US" sz="2000" dirty="0" smtClean="0">
                <a:solidFill>
                  <a:srgbClr val="024EA2"/>
                </a:solidFill>
                <a:latin typeface="Verdana" panose="020B0604030504040204" pitchFamily="34" charset="0"/>
                <a:ea typeface="Verdana" panose="020B0604030504040204" pitchFamily="34" charset="0"/>
                <a:cs typeface="Verdana" panose="020B0604030504040204" pitchFamily="34" charset="0"/>
              </a:rPr>
              <a:t>cycle of operations </a:t>
            </a:r>
            <a:endParaRPr lang="fr-BE" sz="2000" dirty="0">
              <a:solidFill>
                <a:srgbClr val="024EA2"/>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Result and performance Indicators (</a:t>
            </a:r>
            <a:r>
              <a:rPr lang="en-US" dirty="0" smtClean="0">
                <a:solidFill>
                  <a:srgbClr val="00B050"/>
                </a:solidFill>
                <a:latin typeface="Verdana" panose="020B0604030504040204" pitchFamily="34" charset="0"/>
                <a:ea typeface="Verdana" panose="020B0604030504040204" pitchFamily="34" charset="0"/>
                <a:cs typeface="Verdana" panose="020B0604030504040204" pitchFamily="34" charset="0"/>
              </a:rPr>
              <a:t>logframe </a:t>
            </a: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result chain)</a:t>
            </a:r>
            <a:endParaRPr lang="fr-BE"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Sectors &amp; </a:t>
            </a:r>
            <a:r>
              <a:rPr lang="en-US" dirty="0" smtClean="0">
                <a:solidFill>
                  <a:srgbClr val="00B050"/>
                </a:solidFill>
                <a:latin typeface="Verdana" panose="020B0604030504040204" pitchFamily="34" charset="0"/>
                <a:ea typeface="Verdana" panose="020B0604030504040204" pitchFamily="34" charset="0"/>
                <a:cs typeface="Verdana" panose="020B0604030504040204" pitchFamily="34" charset="0"/>
              </a:rPr>
              <a:t>cross-cutting </a:t>
            </a: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allocations </a:t>
            </a:r>
            <a:endParaRPr lang="fr-BE"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Policy markers</a:t>
            </a:r>
            <a:endParaRPr lang="fr-BE"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G</a:t>
            </a:r>
            <a:r>
              <a:rPr lang="en-US" dirty="0" smtClean="0">
                <a:solidFill>
                  <a:srgbClr val="00B050"/>
                </a:solidFill>
                <a:latin typeface="Verdana" panose="020B0604030504040204" pitchFamily="34" charset="0"/>
                <a:ea typeface="Verdana" panose="020B0604030504040204" pitchFamily="34" charset="0"/>
                <a:cs typeface="Verdana" panose="020B0604030504040204" pitchFamily="34" charset="0"/>
              </a:rPr>
              <a:t>eographical location</a:t>
            </a:r>
          </a:p>
          <a:p>
            <a:pPr hangingPunct="0">
              <a:spcAft>
                <a:spcPts val="600"/>
              </a:spcAft>
              <a:buFont typeface="Wingdings" panose="05000000000000000000" pitchFamily="2" charset="2"/>
              <a:buChar char="Ø"/>
            </a:pPr>
            <a:r>
              <a:rPr lang="en-US" sz="2000" dirty="0" smtClean="0">
                <a:solidFill>
                  <a:srgbClr val="024EA2"/>
                </a:solidFill>
                <a:latin typeface="Verdana" panose="020B0604030504040204" pitchFamily="34" charset="0"/>
                <a:ea typeface="Verdana" panose="020B0604030504040204" pitchFamily="34" charset="0"/>
                <a:cs typeface="Verdana" panose="020B0604030504040204" pitchFamily="34" charset="0"/>
              </a:rPr>
              <a:t>Internal "performance management" </a:t>
            </a:r>
            <a:endParaRPr lang="en-US" sz="2000"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spcAft>
                <a:spcPts val="600"/>
              </a:spcAft>
              <a:buFont typeface="Wingdings" panose="05000000000000000000" pitchFamily="2" charset="2"/>
              <a:buChar char="Ø"/>
            </a:pP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Collect  and monitor relevant </a:t>
            </a:r>
            <a:r>
              <a:rPr lang="en-US" dirty="0" smtClean="0">
                <a:solidFill>
                  <a:srgbClr val="00B050"/>
                </a:solidFill>
                <a:latin typeface="Verdana" panose="020B0604030504040204" pitchFamily="34" charset="0"/>
                <a:ea typeface="Verdana" panose="020B0604030504040204" pitchFamily="34" charset="0"/>
                <a:cs typeface="Verdana" panose="020B0604030504040204" pitchFamily="34" charset="0"/>
              </a:rPr>
              <a:t>key </a:t>
            </a:r>
            <a:r>
              <a:rPr lang="en-US" dirty="0">
                <a:solidFill>
                  <a:srgbClr val="00B050"/>
                </a:solidFill>
                <a:latin typeface="Verdana" panose="020B0604030504040204" pitchFamily="34" charset="0"/>
                <a:ea typeface="Verdana" panose="020B0604030504040204" pitchFamily="34" charset="0"/>
                <a:cs typeface="Verdana" panose="020B0604030504040204" pitchFamily="34" charset="0"/>
              </a:rPr>
              <a:t>performance indicators (KPIs)</a:t>
            </a:r>
            <a:endParaRPr lang="fr-BE" dirty="0">
              <a:solidFill>
                <a:srgbClr val="00B050"/>
              </a:solidFill>
              <a:latin typeface="Verdana" panose="020B0604030504040204" pitchFamily="34" charset="0"/>
              <a:ea typeface="Verdana" panose="020B0604030504040204" pitchFamily="34" charset="0"/>
              <a:cs typeface="Verdana" panose="020B0604030504040204" pitchFamily="34" charset="0"/>
            </a:endParaRPr>
          </a:p>
          <a:p>
            <a:pPr lvl="1" hangingPunct="0"/>
            <a:endParaRPr lang="fr-BE" sz="1400" b="0" dirty="0">
              <a:solidFill>
                <a:schemeClr val="accent5">
                  <a:lumMod val="75000"/>
                </a:schemeClr>
              </a:solidFill>
              <a:latin typeface="Verdana" panose="020B0604030504040204" pitchFamily="34" charset="0"/>
              <a:ea typeface="Verdana" panose="020B0604030504040204" pitchFamily="34" charset="0"/>
              <a:cs typeface="Verdana" panose="020B0604030504040204" pitchFamily="34" charset="0"/>
            </a:endParaRPr>
          </a:p>
          <a:p>
            <a:endParaRPr lang="fr-BE" sz="1400" dirty="0"/>
          </a:p>
        </p:txBody>
      </p:sp>
    </p:spTree>
    <p:extLst>
      <p:ext uri="{BB962C8B-B14F-4D97-AF65-F5344CB8AC3E}">
        <p14:creationId xmlns:p14="http://schemas.microsoft.com/office/powerpoint/2010/main" val="174288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ADD00BF0-1691-42E8-B83E-65EAE80DD7A6}" type="slidenum">
              <a:rPr lang="en-GB" smtClean="0"/>
              <a:pPr>
                <a:defRPr/>
              </a:pPr>
              <a:t>5</a:t>
            </a:fld>
            <a:endParaRPr lang="en-GB" dirty="0"/>
          </a:p>
        </p:txBody>
      </p:sp>
      <p:grpSp>
        <p:nvGrpSpPr>
          <p:cNvPr id="2" name="Group 1"/>
          <p:cNvGrpSpPr/>
          <p:nvPr/>
        </p:nvGrpSpPr>
        <p:grpSpPr>
          <a:xfrm>
            <a:off x="837177" y="1473799"/>
            <a:ext cx="10516624" cy="4819230"/>
            <a:chOff x="1644621" y="1844824"/>
            <a:chExt cx="8901735" cy="4077179"/>
          </a:xfrm>
        </p:grpSpPr>
        <p:sp>
          <p:nvSpPr>
            <p:cNvPr id="6" name="Rectangle 5"/>
            <p:cNvSpPr/>
            <p:nvPr/>
          </p:nvSpPr>
          <p:spPr bwMode="auto">
            <a:xfrm>
              <a:off x="3669846" y="1945164"/>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Basic act</a:t>
              </a:r>
            </a:p>
          </p:txBody>
        </p:sp>
        <p:sp>
          <p:nvSpPr>
            <p:cNvPr id="7" name="Rectangle 6"/>
            <p:cNvSpPr/>
            <p:nvPr/>
          </p:nvSpPr>
          <p:spPr bwMode="auto">
            <a:xfrm>
              <a:off x="3669846" y="2382089"/>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Basic act component</a:t>
              </a:r>
            </a:p>
          </p:txBody>
        </p:sp>
        <p:sp>
          <p:nvSpPr>
            <p:cNvPr id="8" name="Rectangle 7"/>
            <p:cNvSpPr/>
            <p:nvPr/>
          </p:nvSpPr>
          <p:spPr bwMode="auto">
            <a:xfrm>
              <a:off x="3669846" y="2790439"/>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Programming</a:t>
              </a:r>
            </a:p>
          </p:txBody>
        </p:sp>
        <p:sp>
          <p:nvSpPr>
            <p:cNvPr id="9" name="Rectangle 8"/>
            <p:cNvSpPr/>
            <p:nvPr/>
          </p:nvSpPr>
          <p:spPr bwMode="auto">
            <a:xfrm>
              <a:off x="3669846" y="3221649"/>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Programming component</a:t>
              </a:r>
            </a:p>
          </p:txBody>
        </p:sp>
        <p:sp>
          <p:nvSpPr>
            <p:cNvPr id="10" name="Rectangle 9"/>
            <p:cNvSpPr/>
            <p:nvPr/>
          </p:nvSpPr>
          <p:spPr bwMode="auto">
            <a:xfrm>
              <a:off x="3669846" y="3652860"/>
              <a:ext cx="1377153" cy="290562"/>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Programming component sector</a:t>
              </a:r>
            </a:p>
          </p:txBody>
        </p:sp>
        <p:sp>
          <p:nvSpPr>
            <p:cNvPr id="11" name="Rectangle 10"/>
            <p:cNvSpPr/>
            <p:nvPr/>
          </p:nvSpPr>
          <p:spPr bwMode="auto">
            <a:xfrm>
              <a:off x="3669846" y="4501263"/>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Action</a:t>
              </a:r>
            </a:p>
          </p:txBody>
        </p:sp>
        <p:sp>
          <p:nvSpPr>
            <p:cNvPr id="12" name="Rectangle 11"/>
            <p:cNvSpPr/>
            <p:nvPr/>
          </p:nvSpPr>
          <p:spPr bwMode="auto">
            <a:xfrm>
              <a:off x="3669846" y="5012484"/>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Action component</a:t>
              </a:r>
            </a:p>
          </p:txBody>
        </p:sp>
        <p:sp>
          <p:nvSpPr>
            <p:cNvPr id="13" name="Rectangle 12"/>
            <p:cNvSpPr/>
            <p:nvPr/>
          </p:nvSpPr>
          <p:spPr bwMode="auto">
            <a:xfrm>
              <a:off x="3669846" y="5523702"/>
              <a:ext cx="1377153"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Planned  contract</a:t>
              </a:r>
            </a:p>
          </p:txBody>
        </p:sp>
        <p:sp>
          <p:nvSpPr>
            <p:cNvPr id="14" name="Rounded Rectangle 13"/>
            <p:cNvSpPr/>
            <p:nvPr/>
          </p:nvSpPr>
          <p:spPr>
            <a:xfrm>
              <a:off x="1644621" y="1844825"/>
              <a:ext cx="4403205" cy="4077178"/>
            </a:xfrm>
            <a:prstGeom prst="roundRect">
              <a:avLst/>
            </a:prstGeom>
            <a:noFill/>
            <a:ln w="38100">
              <a:solidFill>
                <a:srgbClr val="0F5494"/>
              </a:solidFill>
              <a:prstDash val="lg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342900">
                <a:defRPr/>
              </a:pPr>
              <a:endParaRPr lang="en-GB" sz="1350" dirty="0">
                <a:solidFill>
                  <a:srgbClr val="0F5494"/>
                </a:solidFill>
                <a:latin typeface="Verdana"/>
              </a:endParaRPr>
            </a:p>
          </p:txBody>
        </p:sp>
        <p:sp>
          <p:nvSpPr>
            <p:cNvPr id="15" name="Rounded Rectangle 14"/>
            <p:cNvSpPr/>
            <p:nvPr/>
          </p:nvSpPr>
          <p:spPr>
            <a:xfrm>
              <a:off x="6168009" y="1844824"/>
              <a:ext cx="4378347" cy="4077178"/>
            </a:xfrm>
            <a:prstGeom prst="roundRect">
              <a:avLst/>
            </a:prstGeom>
            <a:noFill/>
            <a:ln w="38100">
              <a:solidFill>
                <a:srgbClr val="92D050"/>
              </a:solidFill>
              <a:prstDash val="lg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342900">
                <a:defRPr/>
              </a:pPr>
              <a:endParaRPr lang="en-GB" sz="1350" dirty="0">
                <a:solidFill>
                  <a:srgbClr val="0F5494"/>
                </a:solidFill>
                <a:latin typeface="Verdana"/>
              </a:endParaRPr>
            </a:p>
          </p:txBody>
        </p:sp>
        <p:sp>
          <p:nvSpPr>
            <p:cNvPr id="16" name="Rectangle 15"/>
            <p:cNvSpPr/>
            <p:nvPr/>
          </p:nvSpPr>
          <p:spPr bwMode="auto">
            <a:xfrm>
              <a:off x="2585762" y="4002731"/>
              <a:ext cx="483813" cy="290562"/>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a:rPr>
                <a:t>CFD</a:t>
              </a:r>
            </a:p>
          </p:txBody>
        </p:sp>
        <p:sp>
          <p:nvSpPr>
            <p:cNvPr id="17" name="Rectangle 16"/>
            <p:cNvSpPr/>
            <p:nvPr/>
          </p:nvSpPr>
          <p:spPr bwMode="auto">
            <a:xfrm>
              <a:off x="1780866" y="4219804"/>
              <a:ext cx="788003" cy="290562"/>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a:rPr>
                <a:t>Logframe</a:t>
              </a:r>
            </a:p>
          </p:txBody>
        </p:sp>
        <p:sp>
          <p:nvSpPr>
            <p:cNvPr id="18" name="Rectangle 17"/>
            <p:cNvSpPr/>
            <p:nvPr/>
          </p:nvSpPr>
          <p:spPr bwMode="auto">
            <a:xfrm>
              <a:off x="1685126" y="5012485"/>
              <a:ext cx="979627" cy="290562"/>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a:rPr>
                <a:t>Intervention</a:t>
              </a:r>
            </a:p>
          </p:txBody>
        </p:sp>
        <p:sp>
          <p:nvSpPr>
            <p:cNvPr id="19" name="Rectangle 18"/>
            <p:cNvSpPr/>
            <p:nvPr/>
          </p:nvSpPr>
          <p:spPr bwMode="auto">
            <a:xfrm>
              <a:off x="2036597" y="5523703"/>
              <a:ext cx="1288961" cy="290562"/>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a:rPr>
                <a:t>Implementation plan</a:t>
              </a:r>
            </a:p>
          </p:txBody>
        </p:sp>
        <p:sp>
          <p:nvSpPr>
            <p:cNvPr id="20" name="Rectangle 19"/>
            <p:cNvSpPr/>
            <p:nvPr/>
          </p:nvSpPr>
          <p:spPr bwMode="auto">
            <a:xfrm>
              <a:off x="7657939" y="2069559"/>
              <a:ext cx="1091319"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Domain</a:t>
              </a:r>
            </a:p>
          </p:txBody>
        </p:sp>
        <p:sp>
          <p:nvSpPr>
            <p:cNvPr id="21" name="Rectangle 20"/>
            <p:cNvSpPr/>
            <p:nvPr/>
          </p:nvSpPr>
          <p:spPr bwMode="auto">
            <a:xfrm>
              <a:off x="7657939" y="3221649"/>
              <a:ext cx="1091319"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Programming</a:t>
              </a:r>
            </a:p>
          </p:txBody>
        </p:sp>
        <p:sp>
          <p:nvSpPr>
            <p:cNvPr id="22" name="Rectangle 21"/>
            <p:cNvSpPr/>
            <p:nvPr/>
          </p:nvSpPr>
          <p:spPr bwMode="auto">
            <a:xfrm>
              <a:off x="7234242" y="3652858"/>
              <a:ext cx="1938713"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Programming focal/non focal sector</a:t>
              </a:r>
            </a:p>
          </p:txBody>
        </p:sp>
        <p:sp>
          <p:nvSpPr>
            <p:cNvPr id="23" name="Rectangle 22"/>
            <p:cNvSpPr/>
            <p:nvPr/>
          </p:nvSpPr>
          <p:spPr bwMode="auto">
            <a:xfrm>
              <a:off x="9226037" y="4030893"/>
              <a:ext cx="814359"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Decision</a:t>
              </a:r>
            </a:p>
          </p:txBody>
        </p:sp>
        <p:sp>
          <p:nvSpPr>
            <p:cNvPr id="24" name="Rectangle 23"/>
            <p:cNvSpPr/>
            <p:nvPr/>
          </p:nvSpPr>
          <p:spPr bwMode="auto">
            <a:xfrm>
              <a:off x="7587901" y="4498424"/>
              <a:ext cx="1231395"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Measure project</a:t>
              </a:r>
            </a:p>
          </p:txBody>
        </p:sp>
        <p:sp>
          <p:nvSpPr>
            <p:cNvPr id="25" name="Rectangle 24"/>
            <p:cNvSpPr/>
            <p:nvPr/>
          </p:nvSpPr>
          <p:spPr bwMode="auto">
            <a:xfrm>
              <a:off x="7362328" y="5012484"/>
              <a:ext cx="1682538"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Analytical breakdown</a:t>
              </a:r>
            </a:p>
          </p:txBody>
        </p:sp>
        <p:sp>
          <p:nvSpPr>
            <p:cNvPr id="26" name="Rectangle 25"/>
            <p:cNvSpPr/>
            <p:nvPr/>
          </p:nvSpPr>
          <p:spPr bwMode="auto">
            <a:xfrm>
              <a:off x="7657939" y="5523702"/>
              <a:ext cx="1091319"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Contract</a:t>
              </a:r>
            </a:p>
          </p:txBody>
        </p:sp>
        <p:cxnSp>
          <p:nvCxnSpPr>
            <p:cNvPr id="27" name="Straight Arrow Connector 26"/>
            <p:cNvCxnSpPr>
              <a:stCxn id="6" idx="2"/>
              <a:endCxn id="7" idx="0"/>
            </p:cNvCxnSpPr>
            <p:nvPr/>
          </p:nvCxnSpPr>
          <p:spPr bwMode="auto">
            <a:xfrm>
              <a:off x="4358422" y="2235728"/>
              <a:ext cx="0" cy="146362"/>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p:cNvCxnSpPr>
              <a:stCxn id="7" idx="2"/>
              <a:endCxn id="8" idx="0"/>
            </p:cNvCxnSpPr>
            <p:nvPr/>
          </p:nvCxnSpPr>
          <p:spPr bwMode="auto">
            <a:xfrm>
              <a:off x="4358422" y="2672654"/>
              <a:ext cx="0" cy="117787"/>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a:stCxn id="8" idx="2"/>
              <a:endCxn id="9" idx="0"/>
            </p:cNvCxnSpPr>
            <p:nvPr/>
          </p:nvCxnSpPr>
          <p:spPr bwMode="auto">
            <a:xfrm>
              <a:off x="4358422" y="3081004"/>
              <a:ext cx="0" cy="140647"/>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p:cNvCxnSpPr>
              <a:stCxn id="9" idx="2"/>
              <a:endCxn id="10" idx="0"/>
            </p:cNvCxnSpPr>
            <p:nvPr/>
          </p:nvCxnSpPr>
          <p:spPr bwMode="auto">
            <a:xfrm>
              <a:off x="4358422" y="3512214"/>
              <a:ext cx="0" cy="140647"/>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1" name="Straight Arrow Connector 30"/>
            <p:cNvCxnSpPr>
              <a:stCxn id="10" idx="2"/>
              <a:endCxn id="11" idx="0"/>
            </p:cNvCxnSpPr>
            <p:nvPr/>
          </p:nvCxnSpPr>
          <p:spPr bwMode="auto">
            <a:xfrm>
              <a:off x="4358422" y="3943422"/>
              <a:ext cx="0" cy="557842"/>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p:cNvCxnSpPr>
              <a:stCxn id="11" idx="2"/>
              <a:endCxn id="12" idx="0"/>
            </p:cNvCxnSpPr>
            <p:nvPr/>
          </p:nvCxnSpPr>
          <p:spPr bwMode="auto">
            <a:xfrm>
              <a:off x="4358422" y="4791828"/>
              <a:ext cx="0" cy="220657"/>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3" name="Straight Arrow Connector 32"/>
            <p:cNvCxnSpPr>
              <a:stCxn id="12" idx="2"/>
              <a:endCxn id="13" idx="0"/>
            </p:cNvCxnSpPr>
            <p:nvPr/>
          </p:nvCxnSpPr>
          <p:spPr bwMode="auto">
            <a:xfrm>
              <a:off x="4358422" y="5303049"/>
              <a:ext cx="0" cy="220655"/>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p:cNvCxnSpPr>
              <a:stCxn id="16" idx="2"/>
              <a:endCxn id="11" idx="1"/>
            </p:cNvCxnSpPr>
            <p:nvPr/>
          </p:nvCxnSpPr>
          <p:spPr bwMode="auto">
            <a:xfrm>
              <a:off x="2827669" y="4293293"/>
              <a:ext cx="842177" cy="353252"/>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p:cNvCxnSpPr>
              <a:stCxn id="18" idx="3"/>
              <a:endCxn id="11" idx="1"/>
            </p:cNvCxnSpPr>
            <p:nvPr/>
          </p:nvCxnSpPr>
          <p:spPr bwMode="auto">
            <a:xfrm flipV="1">
              <a:off x="2664752" y="4646546"/>
              <a:ext cx="1005094" cy="511221"/>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p:cNvCxnSpPr>
              <a:stCxn id="19" idx="3"/>
              <a:endCxn id="13" idx="1"/>
            </p:cNvCxnSpPr>
            <p:nvPr/>
          </p:nvCxnSpPr>
          <p:spPr bwMode="auto">
            <a:xfrm>
              <a:off x="3325557" y="5668985"/>
              <a:ext cx="344288" cy="1"/>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7" name="Straight Arrow Connector 36"/>
            <p:cNvCxnSpPr>
              <a:stCxn id="17" idx="2"/>
              <a:endCxn id="18" idx="0"/>
            </p:cNvCxnSpPr>
            <p:nvPr/>
          </p:nvCxnSpPr>
          <p:spPr bwMode="auto">
            <a:xfrm>
              <a:off x="2174866" y="4510366"/>
              <a:ext cx="72" cy="502120"/>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p:cNvCxnSpPr>
              <a:stCxn id="17" idx="2"/>
              <a:endCxn id="11" idx="1"/>
            </p:cNvCxnSpPr>
            <p:nvPr/>
          </p:nvCxnSpPr>
          <p:spPr bwMode="auto">
            <a:xfrm>
              <a:off x="2174868" y="4510366"/>
              <a:ext cx="1494979" cy="136180"/>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39" name="Straight Arrow Connector 38"/>
            <p:cNvCxnSpPr>
              <a:stCxn id="17" idx="0"/>
              <a:endCxn id="8" idx="1"/>
            </p:cNvCxnSpPr>
            <p:nvPr/>
          </p:nvCxnSpPr>
          <p:spPr bwMode="auto">
            <a:xfrm flipV="1">
              <a:off x="2174868" y="2935722"/>
              <a:ext cx="1494979" cy="1284083"/>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40" name="Straight Arrow Connector 39"/>
            <p:cNvCxnSpPr>
              <a:stCxn id="18" idx="3"/>
              <a:endCxn id="13" idx="1"/>
            </p:cNvCxnSpPr>
            <p:nvPr/>
          </p:nvCxnSpPr>
          <p:spPr bwMode="auto">
            <a:xfrm>
              <a:off x="2664752" y="5157766"/>
              <a:ext cx="1005094" cy="511218"/>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41" name="Straight Arrow Connector 40"/>
            <p:cNvCxnSpPr>
              <a:stCxn id="18" idx="3"/>
              <a:endCxn id="12" idx="1"/>
            </p:cNvCxnSpPr>
            <p:nvPr/>
          </p:nvCxnSpPr>
          <p:spPr bwMode="auto">
            <a:xfrm flipV="1">
              <a:off x="2664752" y="5157767"/>
              <a:ext cx="1005094" cy="1"/>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42" name="Straight Arrow Connector 41"/>
            <p:cNvCxnSpPr>
              <a:stCxn id="20" idx="1"/>
              <a:endCxn id="6" idx="3"/>
            </p:cNvCxnSpPr>
            <p:nvPr/>
          </p:nvCxnSpPr>
          <p:spPr bwMode="auto">
            <a:xfrm flipH="1" flipV="1">
              <a:off x="5046998" y="2090447"/>
              <a:ext cx="2610940" cy="124395"/>
            </a:xfrm>
            <a:prstGeom prst="straightConnector1">
              <a:avLst/>
            </a:prstGeom>
            <a:ln>
              <a:solidFill>
                <a:schemeClr val="accent6"/>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43" name="Straight Arrow Connector 42"/>
            <p:cNvCxnSpPr>
              <a:stCxn id="20" idx="1"/>
              <a:endCxn id="7" idx="3"/>
            </p:cNvCxnSpPr>
            <p:nvPr/>
          </p:nvCxnSpPr>
          <p:spPr bwMode="auto">
            <a:xfrm flipH="1">
              <a:off x="5046998" y="2214841"/>
              <a:ext cx="2610940" cy="312530"/>
            </a:xfrm>
            <a:prstGeom prst="straightConnector1">
              <a:avLst/>
            </a:prstGeom>
            <a:ln>
              <a:solidFill>
                <a:schemeClr val="accent6"/>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44" name="Straight Arrow Connector 43"/>
            <p:cNvCxnSpPr>
              <a:stCxn id="9" idx="3"/>
              <a:endCxn id="21" idx="1"/>
            </p:cNvCxnSpPr>
            <p:nvPr/>
          </p:nvCxnSpPr>
          <p:spPr bwMode="auto">
            <a:xfrm>
              <a:off x="5046998" y="3366931"/>
              <a:ext cx="2610940" cy="0"/>
            </a:xfrm>
            <a:prstGeom prst="straightConnector1">
              <a:avLst/>
            </a:prstGeom>
            <a:noFill/>
            <a:ln w="9525" cap="flat" cmpd="sng" algn="ctr">
              <a:solidFill>
                <a:schemeClr val="accent6"/>
              </a:solidFill>
              <a:prstDash val="solid"/>
              <a:round/>
              <a:headEnd type="triangle"/>
              <a:tailEnd type="triangle"/>
            </a:ln>
            <a:effectLst/>
          </p:spPr>
        </p:cxnSp>
        <p:cxnSp>
          <p:nvCxnSpPr>
            <p:cNvPr id="45" name="Straight Arrow Connector 44"/>
            <p:cNvCxnSpPr>
              <a:stCxn id="10" idx="3"/>
              <a:endCxn id="22" idx="1"/>
            </p:cNvCxnSpPr>
            <p:nvPr/>
          </p:nvCxnSpPr>
          <p:spPr bwMode="auto">
            <a:xfrm flipV="1">
              <a:off x="5046999" y="3798141"/>
              <a:ext cx="2187243" cy="1"/>
            </a:xfrm>
            <a:prstGeom prst="straightConnector1">
              <a:avLst/>
            </a:prstGeom>
            <a:noFill/>
            <a:ln w="9525" cap="flat" cmpd="sng" algn="ctr">
              <a:solidFill>
                <a:schemeClr val="accent6"/>
              </a:solidFill>
              <a:prstDash val="solid"/>
              <a:round/>
              <a:headEnd type="triangle"/>
              <a:tailEnd type="triangle"/>
            </a:ln>
            <a:effectLst/>
          </p:spPr>
        </p:cxnSp>
        <p:cxnSp>
          <p:nvCxnSpPr>
            <p:cNvPr id="46" name="Straight Arrow Connector 45"/>
            <p:cNvCxnSpPr>
              <a:stCxn id="11" idx="3"/>
              <a:endCxn id="24" idx="1"/>
            </p:cNvCxnSpPr>
            <p:nvPr/>
          </p:nvCxnSpPr>
          <p:spPr bwMode="auto">
            <a:xfrm flipV="1">
              <a:off x="5046998" y="4643706"/>
              <a:ext cx="2540902" cy="2840"/>
            </a:xfrm>
            <a:prstGeom prst="straightConnector1">
              <a:avLst/>
            </a:prstGeom>
            <a:noFill/>
            <a:ln w="9525" cap="flat" cmpd="sng" algn="ctr">
              <a:solidFill>
                <a:schemeClr val="accent6"/>
              </a:solidFill>
              <a:prstDash val="solid"/>
              <a:round/>
              <a:headEnd type="triangle"/>
              <a:tailEnd type="triangle"/>
            </a:ln>
            <a:effectLst/>
          </p:spPr>
        </p:cxnSp>
        <p:cxnSp>
          <p:nvCxnSpPr>
            <p:cNvPr id="47" name="Straight Arrow Connector 46"/>
            <p:cNvCxnSpPr>
              <a:stCxn id="12" idx="3"/>
              <a:endCxn id="25" idx="1"/>
            </p:cNvCxnSpPr>
            <p:nvPr/>
          </p:nvCxnSpPr>
          <p:spPr bwMode="auto">
            <a:xfrm>
              <a:off x="5046999" y="5157766"/>
              <a:ext cx="2315330" cy="0"/>
            </a:xfrm>
            <a:prstGeom prst="straightConnector1">
              <a:avLst/>
            </a:prstGeom>
            <a:noFill/>
            <a:ln w="9525" cap="flat" cmpd="sng" algn="ctr">
              <a:solidFill>
                <a:schemeClr val="accent6"/>
              </a:solidFill>
              <a:prstDash val="solid"/>
              <a:round/>
              <a:headEnd type="triangle"/>
              <a:tailEnd type="triangle"/>
            </a:ln>
            <a:effectLst/>
          </p:spPr>
        </p:cxnSp>
        <p:cxnSp>
          <p:nvCxnSpPr>
            <p:cNvPr id="48" name="Straight Arrow Connector 47"/>
            <p:cNvCxnSpPr>
              <a:stCxn id="13" idx="3"/>
              <a:endCxn id="26" idx="1"/>
            </p:cNvCxnSpPr>
            <p:nvPr/>
          </p:nvCxnSpPr>
          <p:spPr bwMode="auto">
            <a:xfrm>
              <a:off x="5046998" y="5668984"/>
              <a:ext cx="2610940" cy="0"/>
            </a:xfrm>
            <a:prstGeom prst="straightConnector1">
              <a:avLst/>
            </a:prstGeom>
            <a:noFill/>
            <a:ln w="9525" cap="flat" cmpd="sng" algn="ctr">
              <a:solidFill>
                <a:schemeClr val="accent6"/>
              </a:solidFill>
              <a:prstDash val="solid"/>
              <a:round/>
              <a:headEnd type="triangle"/>
              <a:tailEnd type="triangle"/>
            </a:ln>
            <a:effectLst/>
          </p:spPr>
        </p:cxnSp>
        <p:cxnSp>
          <p:nvCxnSpPr>
            <p:cNvPr id="49" name="Straight Arrow Connector 48"/>
            <p:cNvCxnSpPr>
              <a:stCxn id="23" idx="2"/>
              <a:endCxn id="25" idx="3"/>
            </p:cNvCxnSpPr>
            <p:nvPr/>
          </p:nvCxnSpPr>
          <p:spPr bwMode="auto">
            <a:xfrm flipH="1">
              <a:off x="9044866" y="4321458"/>
              <a:ext cx="588350" cy="836309"/>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50" name="Straight Arrow Connector 49"/>
            <p:cNvCxnSpPr>
              <a:stCxn id="21" idx="2"/>
              <a:endCxn id="22" idx="0"/>
            </p:cNvCxnSpPr>
            <p:nvPr/>
          </p:nvCxnSpPr>
          <p:spPr bwMode="auto">
            <a:xfrm>
              <a:off x="8203597" y="3512215"/>
              <a:ext cx="0" cy="140645"/>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51" name="Straight Arrow Connector 50"/>
            <p:cNvCxnSpPr>
              <a:stCxn id="23" idx="2"/>
              <a:endCxn id="24" idx="3"/>
            </p:cNvCxnSpPr>
            <p:nvPr/>
          </p:nvCxnSpPr>
          <p:spPr bwMode="auto">
            <a:xfrm flipH="1">
              <a:off x="8819296" y="4321458"/>
              <a:ext cx="813921" cy="322249"/>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52" name="Straight Arrow Connector 51"/>
            <p:cNvCxnSpPr>
              <a:stCxn id="24" idx="2"/>
              <a:endCxn id="25" idx="0"/>
            </p:cNvCxnSpPr>
            <p:nvPr/>
          </p:nvCxnSpPr>
          <p:spPr bwMode="auto">
            <a:xfrm>
              <a:off x="8203597" y="4788988"/>
              <a:ext cx="0" cy="223496"/>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53" name="Straight Arrow Connector 52"/>
            <p:cNvCxnSpPr>
              <a:stCxn id="25" idx="2"/>
              <a:endCxn id="26" idx="0"/>
            </p:cNvCxnSpPr>
            <p:nvPr/>
          </p:nvCxnSpPr>
          <p:spPr bwMode="auto">
            <a:xfrm>
              <a:off x="8203597" y="5303049"/>
              <a:ext cx="0" cy="220655"/>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cxnSp>
          <p:nvCxnSpPr>
            <p:cNvPr id="54" name="Straight Arrow Connector 53"/>
            <p:cNvCxnSpPr>
              <a:stCxn id="22" idx="2"/>
              <a:endCxn id="24" idx="0"/>
            </p:cNvCxnSpPr>
            <p:nvPr/>
          </p:nvCxnSpPr>
          <p:spPr bwMode="auto">
            <a:xfrm>
              <a:off x="8203597" y="3943422"/>
              <a:ext cx="0" cy="555002"/>
            </a:xfrm>
            <a:prstGeom prst="straightConnector1">
              <a:avLst/>
            </a:prstGeom>
            <a:ln>
              <a:solidFill>
                <a:srgbClr val="92D050"/>
              </a:solidFill>
              <a:prstDash val="lgDash"/>
              <a:headEnd type="none" w="med" len="med"/>
              <a:tailEnd type="triangle"/>
            </a:ln>
          </p:spPr>
          <p:style>
            <a:lnRef idx="1">
              <a:schemeClr val="dk1"/>
            </a:lnRef>
            <a:fillRef idx="0">
              <a:schemeClr val="dk1"/>
            </a:fillRef>
            <a:effectRef idx="0">
              <a:schemeClr val="dk1"/>
            </a:effectRef>
            <a:fontRef idx="minor">
              <a:schemeClr val="tx1"/>
            </a:fontRef>
          </p:style>
        </p:cxnSp>
        <p:sp>
          <p:nvSpPr>
            <p:cNvPr id="55" name="TextBox 54"/>
            <p:cNvSpPr txBox="1"/>
            <p:nvPr/>
          </p:nvSpPr>
          <p:spPr>
            <a:xfrm>
              <a:off x="9386326" y="1996012"/>
              <a:ext cx="761747" cy="369332"/>
            </a:xfrm>
            <a:prstGeom prst="rect">
              <a:avLst/>
            </a:prstGeom>
            <a:noFill/>
          </p:spPr>
          <p:txBody>
            <a:bodyPr wrap="none" rtlCol="0">
              <a:spAutoFit/>
            </a:bodyPr>
            <a:lstStyle/>
            <a:p>
              <a:pPr defTabSz="685800">
                <a:defRPr/>
              </a:pPr>
              <a:r>
                <a:rPr lang="en-GB" dirty="0">
                  <a:solidFill>
                    <a:srgbClr val="92D050"/>
                  </a:solidFill>
                  <a:latin typeface="Verdana"/>
                </a:rPr>
                <a:t>CRIS</a:t>
              </a:r>
            </a:p>
          </p:txBody>
        </p:sp>
        <p:sp>
          <p:nvSpPr>
            <p:cNvPr id="56" name="TextBox 55"/>
            <p:cNvSpPr txBox="1"/>
            <p:nvPr/>
          </p:nvSpPr>
          <p:spPr>
            <a:xfrm>
              <a:off x="1994205" y="1996012"/>
              <a:ext cx="962123" cy="369332"/>
            </a:xfrm>
            <a:prstGeom prst="rect">
              <a:avLst/>
            </a:prstGeom>
            <a:noFill/>
          </p:spPr>
          <p:txBody>
            <a:bodyPr wrap="none" rtlCol="0">
              <a:spAutoFit/>
            </a:bodyPr>
            <a:lstStyle/>
            <a:p>
              <a:pPr defTabSz="685800">
                <a:defRPr/>
              </a:pPr>
              <a:r>
                <a:rPr lang="en-GB" dirty="0">
                  <a:solidFill>
                    <a:srgbClr val="2D2D8A"/>
                  </a:solidFill>
                  <a:latin typeface="Verdana"/>
                </a:rPr>
                <a:t>OPSYS</a:t>
              </a:r>
            </a:p>
          </p:txBody>
        </p:sp>
        <p:cxnSp>
          <p:nvCxnSpPr>
            <p:cNvPr id="57" name="Straight Arrow Connector 56"/>
            <p:cNvCxnSpPr>
              <a:stCxn id="11" idx="3"/>
              <a:endCxn id="26" idx="1"/>
            </p:cNvCxnSpPr>
            <p:nvPr/>
          </p:nvCxnSpPr>
          <p:spPr bwMode="auto">
            <a:xfrm>
              <a:off x="5046998" y="4646546"/>
              <a:ext cx="2610940" cy="1022439"/>
            </a:xfrm>
            <a:prstGeom prst="straightConnector1">
              <a:avLst/>
            </a:prstGeom>
            <a:ln>
              <a:solidFill>
                <a:srgbClr val="92D050"/>
              </a:solidFill>
              <a:headEnd type="none" w="med" len="med"/>
              <a:tailEnd type="triangle"/>
            </a:ln>
          </p:spPr>
          <p:style>
            <a:lnRef idx="1">
              <a:schemeClr val="dk1"/>
            </a:lnRef>
            <a:fillRef idx="0">
              <a:schemeClr val="dk1"/>
            </a:fillRef>
            <a:effectRef idx="0">
              <a:schemeClr val="dk1"/>
            </a:effectRef>
            <a:fontRef idx="minor">
              <a:schemeClr val="tx1"/>
            </a:fontRef>
          </p:style>
        </p:cxnSp>
        <p:sp>
          <p:nvSpPr>
            <p:cNvPr id="58" name="TextBox 57"/>
            <p:cNvSpPr txBox="1"/>
            <p:nvPr/>
          </p:nvSpPr>
          <p:spPr>
            <a:xfrm rot="1285779">
              <a:off x="6374615" y="5226942"/>
              <a:ext cx="1233030" cy="219291"/>
            </a:xfrm>
            <a:prstGeom prst="rect">
              <a:avLst/>
            </a:prstGeom>
            <a:noFill/>
          </p:spPr>
          <p:txBody>
            <a:bodyPr wrap="none" rtlCol="0">
              <a:spAutoFit/>
            </a:bodyPr>
            <a:lstStyle/>
            <a:p>
              <a:pPr defTabSz="685800">
                <a:defRPr/>
              </a:pPr>
              <a:r>
                <a:rPr lang="en-GB" sz="825" dirty="0">
                  <a:solidFill>
                    <a:srgbClr val="92D050"/>
                  </a:solidFill>
                  <a:latin typeface="Verdana"/>
                </a:rPr>
                <a:t>Individual contracts</a:t>
              </a:r>
            </a:p>
          </p:txBody>
        </p:sp>
        <p:sp>
          <p:nvSpPr>
            <p:cNvPr id="59" name="Rectangle 58"/>
            <p:cNvSpPr/>
            <p:nvPr/>
          </p:nvSpPr>
          <p:spPr bwMode="auto">
            <a:xfrm>
              <a:off x="3201458" y="4006296"/>
              <a:ext cx="722924" cy="290564"/>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MAP CL1</a:t>
              </a:r>
            </a:p>
          </p:txBody>
        </p:sp>
        <p:cxnSp>
          <p:nvCxnSpPr>
            <p:cNvPr id="60" name="Straight Arrow Connector 59"/>
            <p:cNvCxnSpPr>
              <a:stCxn id="59" idx="2"/>
              <a:endCxn id="11" idx="1"/>
            </p:cNvCxnSpPr>
            <p:nvPr/>
          </p:nvCxnSpPr>
          <p:spPr bwMode="auto">
            <a:xfrm>
              <a:off x="3562921" y="4296862"/>
              <a:ext cx="106925" cy="349685"/>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cxnSp>
          <p:nvCxnSpPr>
            <p:cNvPr id="61" name="Straight Arrow Connector 60"/>
            <p:cNvCxnSpPr>
              <a:stCxn id="59" idx="3"/>
              <a:endCxn id="23" idx="1"/>
            </p:cNvCxnSpPr>
            <p:nvPr/>
          </p:nvCxnSpPr>
          <p:spPr bwMode="auto">
            <a:xfrm>
              <a:off x="3924383" y="4151579"/>
              <a:ext cx="5301655" cy="24597"/>
            </a:xfrm>
            <a:prstGeom prst="straightConnector1">
              <a:avLst/>
            </a:prstGeom>
            <a:noFill/>
            <a:ln w="9525" cap="flat" cmpd="sng" algn="ctr">
              <a:solidFill>
                <a:schemeClr val="accent6"/>
              </a:solidFill>
              <a:prstDash val="solid"/>
              <a:round/>
              <a:headEnd type="triangle"/>
              <a:tailEnd type="triangle"/>
            </a:ln>
            <a:effectLst/>
          </p:spPr>
        </p:cxnSp>
        <p:cxnSp>
          <p:nvCxnSpPr>
            <p:cNvPr id="62" name="Straight Arrow Connector 61"/>
            <p:cNvCxnSpPr>
              <a:stCxn id="16" idx="3"/>
              <a:endCxn id="59" idx="1"/>
            </p:cNvCxnSpPr>
            <p:nvPr/>
          </p:nvCxnSpPr>
          <p:spPr bwMode="auto">
            <a:xfrm>
              <a:off x="3069574" y="4148012"/>
              <a:ext cx="131884" cy="3566"/>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sp>
          <p:nvSpPr>
            <p:cNvPr id="63" name="Rectangle 62"/>
            <p:cNvSpPr/>
            <p:nvPr/>
          </p:nvSpPr>
          <p:spPr bwMode="auto">
            <a:xfrm>
              <a:off x="3064809" y="4354546"/>
              <a:ext cx="298814" cy="184263"/>
            </a:xfrm>
            <a:prstGeom prst="rect">
              <a:avLst/>
            </a:prstGeom>
            <a:solidFill>
              <a:schemeClr val="accent6"/>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900" dirty="0">
                  <a:solidFill>
                    <a:srgbClr val="FFFFFF"/>
                  </a:solidFill>
                  <a:latin typeface="Verdana"/>
                </a:rPr>
                <a:t>FA</a:t>
              </a:r>
            </a:p>
          </p:txBody>
        </p:sp>
        <p:sp>
          <p:nvSpPr>
            <p:cNvPr id="64" name="Rectangle 63"/>
            <p:cNvSpPr/>
            <p:nvPr/>
          </p:nvSpPr>
          <p:spPr bwMode="auto">
            <a:xfrm>
              <a:off x="9793249" y="4288769"/>
              <a:ext cx="445938" cy="290564"/>
            </a:xfrm>
            <a:prstGeom prst="rect">
              <a:avLst/>
            </a:prstGeom>
            <a:solidFill>
              <a:srgbClr val="92D050"/>
            </a:solidFill>
            <a:ln>
              <a:noFill/>
            </a:ln>
            <a:effectLst/>
            <a:extLst/>
          </p:spPr>
          <p:txBody>
            <a:bodyPr vert="horz" wrap="square" lIns="68580" tIns="34290" rIns="68580" bIns="34290" numCol="1" rtlCol="0" anchor="ctr" anchorCtr="0" compatLnSpc="1">
              <a:prstTxWarp prst="textNoShape">
                <a:avLst/>
              </a:prstTxWarp>
            </a:bodyPr>
            <a:lstStyle/>
            <a:p>
              <a:pPr marL="2381" algn="ctr" defTabSz="685800" fontAlgn="base">
                <a:spcBef>
                  <a:spcPct val="0"/>
                </a:spcBef>
                <a:spcAft>
                  <a:spcPct val="0"/>
                </a:spcAft>
                <a:defRPr/>
              </a:pPr>
              <a:r>
                <a:rPr lang="en-GB" sz="1050" dirty="0">
                  <a:solidFill>
                    <a:srgbClr val="FFFFFF"/>
                  </a:solidFill>
                  <a:latin typeface="Verdana" pitchFamily="34" charset="0"/>
                </a:rPr>
                <a:t>CL1</a:t>
              </a:r>
            </a:p>
          </p:txBody>
        </p:sp>
      </p:grpSp>
      <p:sp>
        <p:nvSpPr>
          <p:cNvPr id="3" name="TextBox 2"/>
          <p:cNvSpPr txBox="1"/>
          <p:nvPr/>
        </p:nvSpPr>
        <p:spPr>
          <a:xfrm>
            <a:off x="998139" y="212436"/>
            <a:ext cx="10187097" cy="646331"/>
          </a:xfrm>
          <a:prstGeom prst="rect">
            <a:avLst/>
          </a:prstGeom>
          <a:noFill/>
        </p:spPr>
        <p:txBody>
          <a:bodyPr wrap="square" rtlCol="0">
            <a:spAutoFit/>
          </a:bodyPr>
          <a:lstStyle/>
          <a:p>
            <a:r>
              <a:rPr lang="fr-BE" sz="3600" dirty="0" smtClean="0">
                <a:solidFill>
                  <a:srgbClr val="0356B1"/>
                </a:solidFill>
              </a:rPr>
              <a:t>FROM CRIS TO OPSYS MODEL</a:t>
            </a:r>
            <a:endParaRPr lang="en-GB" sz="3600" dirty="0">
              <a:solidFill>
                <a:srgbClr val="0356B1"/>
              </a:solidFill>
            </a:endParaRPr>
          </a:p>
        </p:txBody>
      </p:sp>
    </p:spTree>
    <p:extLst>
      <p:ext uri="{BB962C8B-B14F-4D97-AF65-F5344CB8AC3E}">
        <p14:creationId xmlns:p14="http://schemas.microsoft.com/office/powerpoint/2010/main" val="18543510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533400" y="5842000"/>
            <a:ext cx="11252200" cy="533400"/>
            <a:chOff x="1534" y="728"/>
            <a:chExt cx="3976" cy="368"/>
          </a:xfrm>
          <a:solidFill>
            <a:schemeClr val="tx2"/>
          </a:solidFill>
        </p:grpSpPr>
        <p:sp>
          <p:nvSpPr>
            <p:cNvPr id="4" name="AutoShape 13"/>
            <p:cNvSpPr>
              <a:spLocks noChangeArrowheads="1"/>
            </p:cNvSpPr>
            <p:nvPr/>
          </p:nvSpPr>
          <p:spPr bwMode="gray">
            <a:xfrm>
              <a:off x="1534" y="728"/>
              <a:ext cx="1356" cy="368"/>
            </a:xfrm>
            <a:prstGeom prst="chevron">
              <a:avLst>
                <a:gd name="adj" fmla="val 32374"/>
              </a:avLst>
            </a:prstGeom>
            <a:solidFill>
              <a:srgbClr val="024EA2">
                <a:alpha val="49804"/>
              </a:srgb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State of Play</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5" name="AutoShape 14"/>
            <p:cNvSpPr>
              <a:spLocks noChangeArrowheads="1"/>
            </p:cNvSpPr>
            <p:nvPr/>
          </p:nvSpPr>
          <p:spPr bwMode="gray">
            <a:xfrm>
              <a:off x="2822" y="728"/>
              <a:ext cx="1355" cy="368"/>
            </a:xfrm>
            <a:prstGeom prst="chevron">
              <a:avLst>
                <a:gd name="adj" fmla="val 32374"/>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Priorities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6" name="AutoShape 15"/>
            <p:cNvSpPr>
              <a:spLocks noChangeArrowheads="1"/>
            </p:cNvSpPr>
            <p:nvPr/>
          </p:nvSpPr>
          <p:spPr bwMode="gray">
            <a:xfrm>
              <a:off x="4108" y="728"/>
              <a:ext cx="1402" cy="368"/>
            </a:xfrm>
            <a:prstGeom prst="chevron">
              <a:avLst>
                <a:gd name="adj" fmla="val 32560"/>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CM Solutions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grpSp>
      <p:pic>
        <p:nvPicPr>
          <p:cNvPr id="7" name="Picture 6"/>
          <p:cNvPicPr>
            <a:picLocks noChangeAspect="1"/>
          </p:cNvPicPr>
          <p:nvPr/>
        </p:nvPicPr>
        <p:blipFill>
          <a:blip r:embed="rId2"/>
          <a:stretch>
            <a:fillRect/>
          </a:stretch>
        </p:blipFill>
        <p:spPr>
          <a:xfrm>
            <a:off x="363557" y="1803401"/>
            <a:ext cx="11422043" cy="3669433"/>
          </a:xfrm>
          <a:prstGeom prst="rect">
            <a:avLst/>
          </a:prstGeom>
          <a:effectLst>
            <a:glow>
              <a:schemeClr val="accent1">
                <a:alpha val="99000"/>
              </a:schemeClr>
            </a:glow>
          </a:effectLst>
        </p:spPr>
      </p:pic>
      <p:sp>
        <p:nvSpPr>
          <p:cNvPr id="9" name="Learning  Outcomes"/>
          <p:cNvSpPr txBox="1"/>
          <p:nvPr/>
        </p:nvSpPr>
        <p:spPr>
          <a:xfrm>
            <a:off x="847299" y="1039089"/>
            <a:ext cx="8133529" cy="152862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anchor="ctr">
            <a:spAutoFit/>
          </a:bodyPr>
          <a:lstStyle>
            <a:lvl1pPr>
              <a:defRPr sz="9600" b="1">
                <a:solidFill>
                  <a:schemeClr val="accent1">
                    <a:lumOff val="-7647"/>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800" b="1" i="0" u="none" strike="noStrike" kern="1200" cap="none" spc="0" normalizeH="0" baseline="0" noProof="0" dirty="0" smtClean="0">
                <a:ln>
                  <a:noFill/>
                </a:ln>
                <a:solidFill>
                  <a:srgbClr val="004494"/>
                </a:solidFill>
                <a:effectLst/>
                <a:uLnTx/>
                <a:uFillTx/>
                <a:latin typeface="Verdana"/>
                <a:ea typeface="+mn-ea"/>
                <a:cs typeface="+mn-cs"/>
              </a:rPr>
              <a:t>Global Planning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800" b="1" i="0" u="none" strike="noStrike" kern="1200" cap="none" spc="0" normalizeH="0" baseline="0" noProof="0" dirty="0" smtClean="0">
                <a:ln>
                  <a:noFill/>
                </a:ln>
                <a:solidFill>
                  <a:srgbClr val="808080">
                    <a:lumMod val="75000"/>
                  </a:srgbClr>
                </a:solidFill>
                <a:effectLst/>
                <a:uLnTx/>
                <a:uFillTx/>
                <a:latin typeface="Verdana"/>
                <a:ea typeface="+mn-ea"/>
                <a:cs typeface="+mn-cs"/>
              </a:rPr>
              <a:t>OPSYS</a:t>
            </a:r>
            <a:endParaRPr kumimoji="0" sz="4800" b="1" i="0" u="none" strike="noStrike" kern="1200" cap="none" spc="0" normalizeH="0" baseline="0" noProof="0" dirty="0">
              <a:ln>
                <a:noFill/>
              </a:ln>
              <a:solidFill>
                <a:srgbClr val="808080">
                  <a:lumMod val="75000"/>
                </a:srgbClr>
              </a:solidFill>
              <a:effectLst/>
              <a:uLnTx/>
              <a:uFillTx/>
              <a:latin typeface="Verdana"/>
              <a:ea typeface="+mn-ea"/>
              <a:cs typeface="+mn-cs"/>
            </a:endParaRPr>
          </a:p>
        </p:txBody>
      </p:sp>
    </p:spTree>
    <p:extLst>
      <p:ext uri="{BB962C8B-B14F-4D97-AF65-F5344CB8AC3E}">
        <p14:creationId xmlns:p14="http://schemas.microsoft.com/office/powerpoint/2010/main" val="3566077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533400" y="5842000"/>
            <a:ext cx="11252200" cy="533400"/>
            <a:chOff x="1534" y="728"/>
            <a:chExt cx="3976" cy="368"/>
          </a:xfrm>
          <a:solidFill>
            <a:schemeClr val="tx2"/>
          </a:solidFill>
        </p:grpSpPr>
        <p:sp>
          <p:nvSpPr>
            <p:cNvPr id="4" name="AutoShape 13"/>
            <p:cNvSpPr>
              <a:spLocks noChangeArrowheads="1"/>
            </p:cNvSpPr>
            <p:nvPr/>
          </p:nvSpPr>
          <p:spPr bwMode="gray">
            <a:xfrm>
              <a:off x="1534" y="728"/>
              <a:ext cx="1356" cy="368"/>
            </a:xfrm>
            <a:prstGeom prst="chevron">
              <a:avLst>
                <a:gd name="adj" fmla="val 32374"/>
              </a:avLst>
            </a:prstGeom>
            <a:solidFill>
              <a:srgbClr val="024EA2">
                <a:alpha val="49804"/>
              </a:srgb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State of Play</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5" name="AutoShape 14"/>
            <p:cNvSpPr>
              <a:spLocks noChangeArrowheads="1"/>
            </p:cNvSpPr>
            <p:nvPr/>
          </p:nvSpPr>
          <p:spPr bwMode="gray">
            <a:xfrm>
              <a:off x="2822" y="728"/>
              <a:ext cx="1355" cy="368"/>
            </a:xfrm>
            <a:prstGeom prst="chevron">
              <a:avLst>
                <a:gd name="adj" fmla="val 32374"/>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Priorities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6" name="AutoShape 15"/>
            <p:cNvSpPr>
              <a:spLocks noChangeArrowheads="1"/>
            </p:cNvSpPr>
            <p:nvPr/>
          </p:nvSpPr>
          <p:spPr bwMode="gray">
            <a:xfrm>
              <a:off x="4108" y="728"/>
              <a:ext cx="1402" cy="368"/>
            </a:xfrm>
            <a:prstGeom prst="chevron">
              <a:avLst>
                <a:gd name="adj" fmla="val 32560"/>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CM Solutions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grpSp>
      <p:sp>
        <p:nvSpPr>
          <p:cNvPr id="9" name="Learning  Outcomes"/>
          <p:cNvSpPr txBox="1"/>
          <p:nvPr/>
        </p:nvSpPr>
        <p:spPr>
          <a:xfrm>
            <a:off x="861813" y="1001049"/>
            <a:ext cx="8133529" cy="7899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anchor="ctr">
            <a:spAutoFit/>
          </a:bodyPr>
          <a:lstStyle>
            <a:lvl1pPr>
              <a:defRPr sz="9600" b="1">
                <a:solidFill>
                  <a:schemeClr val="accent1">
                    <a:lumOff val="-7647"/>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800" b="1" i="0" u="none" strike="noStrike" kern="1200" cap="none" spc="0" normalizeH="0" baseline="0" noProof="0" dirty="0" smtClean="0">
                <a:ln>
                  <a:noFill/>
                </a:ln>
                <a:solidFill>
                  <a:srgbClr val="004494"/>
                </a:solidFill>
                <a:effectLst/>
                <a:uLnTx/>
                <a:uFillTx/>
                <a:latin typeface="Verdana"/>
                <a:ea typeface="+mn-ea"/>
                <a:cs typeface="+mn-cs"/>
              </a:rPr>
              <a:t>Autumn Release</a:t>
            </a:r>
          </a:p>
        </p:txBody>
      </p:sp>
      <p:sp>
        <p:nvSpPr>
          <p:cNvPr id="8" name="Content Placeholder 2"/>
          <p:cNvSpPr txBox="1">
            <a:spLocks/>
          </p:cNvSpPr>
          <p:nvPr/>
        </p:nvSpPr>
        <p:spPr bwMode="auto">
          <a:xfrm>
            <a:off x="536946" y="1474352"/>
            <a:ext cx="11189843" cy="359907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0F5494"/>
              </a:buClr>
              <a:buFont typeface="Arial" pitchFamily="34" charset="0"/>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50000"/>
              </a:lnSpc>
              <a:spcBef>
                <a:spcPct val="20000"/>
              </a:spcBef>
              <a:spcAft>
                <a:spcPct val="0"/>
              </a:spcAft>
              <a:buClr>
                <a:srgbClr val="0F5494"/>
              </a:buClr>
              <a:buSzTx/>
              <a:buFont typeface="Arial" pitchFamily="34" charset="0"/>
              <a:buNone/>
              <a:tabLst/>
              <a:defRPr/>
            </a:pPr>
            <a:endParaRPr kumimoji="0" lang="en-IE" sz="2000" b="0" i="1" u="none" strike="noStrike" kern="0" cap="none" spc="0" normalizeH="0" baseline="0" noProof="0" dirty="0" smtClean="0">
              <a:ln>
                <a:noFill/>
              </a:ln>
              <a:solidFill>
                <a:srgbClr val="000000">
                  <a:lumMod val="65000"/>
                  <a:lumOff val="35000"/>
                </a:srgbClr>
              </a:solidFill>
              <a:effectLst/>
              <a:uLnTx/>
              <a:uFillTx/>
              <a:latin typeface="Verdana"/>
              <a:ea typeface="+mn-ea"/>
              <a:cs typeface="+mn-cs"/>
            </a:endParaRPr>
          </a:p>
          <a:p>
            <a:pPr marL="342900" marR="0" lvl="0" indent="-342900" algn="just" defTabSz="914400" rtl="0" eaLnBrk="1" fontAlgn="base" latinLnBrk="0" hangingPunct="1">
              <a:lnSpc>
                <a:spcPct val="15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Intended Go Live: December 2020</a:t>
            </a:r>
          </a:p>
          <a:p>
            <a:pPr marL="0" marR="0" lvl="0" indent="0" algn="just" defTabSz="914400" rtl="0" eaLnBrk="1" fontAlgn="base" latinLnBrk="0" hangingPunct="1">
              <a:lnSpc>
                <a:spcPct val="150000"/>
              </a:lnSpc>
              <a:spcBef>
                <a:spcPct val="20000"/>
              </a:spcBef>
              <a:spcAft>
                <a:spcPct val="0"/>
              </a:spcAft>
              <a:buClr>
                <a:srgbClr val="0F5494"/>
              </a:buClr>
              <a:buSzTx/>
              <a:buFont typeface="Arial" pitchFamily="34" charset="0"/>
              <a:buNone/>
              <a:tabLst/>
              <a:defRPr/>
            </a:pPr>
            <a:r>
              <a:rPr kumimoji="0" lang="en-GB" sz="32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   Scope</a:t>
            </a:r>
            <a:endParaRPr kumimoji="0" lang="en-GB" sz="32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endParaRPr>
          </a:p>
        </p:txBody>
      </p:sp>
      <p:sp>
        <p:nvSpPr>
          <p:cNvPr id="3" name="Rectangle 2"/>
          <p:cNvSpPr/>
          <p:nvPr/>
        </p:nvSpPr>
        <p:spPr>
          <a:xfrm>
            <a:off x="533400" y="3273887"/>
            <a:ext cx="10453914" cy="1963614"/>
          </a:xfrm>
          <a:prstGeom prst="rect">
            <a:avLst/>
          </a:prstGeom>
        </p:spPr>
        <p:txBody>
          <a:bodyPr wrap="square">
            <a:spAutoFit/>
          </a:bodyPr>
          <a:lstStyle/>
          <a:p>
            <a:pPr marL="1257300" marR="0" lvl="2"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sz="1900" b="1" i="0" u="none" strike="noStrike" kern="0" cap="none" spc="0" normalizeH="0" baseline="0" noProof="0" dirty="0" smtClean="0">
                <a:ln>
                  <a:noFill/>
                </a:ln>
                <a:solidFill>
                  <a:srgbClr val="808080">
                    <a:lumMod val="75000"/>
                  </a:srgbClr>
                </a:solidFill>
                <a:effectLst/>
                <a:uLnTx/>
                <a:uFillTx/>
                <a:latin typeface="Verdana"/>
                <a:ea typeface="+mn-ea"/>
                <a:cs typeface="+mn-cs"/>
              </a:rPr>
              <a:t>Action </a:t>
            </a: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Management (</a:t>
            </a:r>
            <a:r>
              <a:rPr kumimoji="0" lang="en-US" sz="1900" b="0" i="0" u="none" strike="noStrike" kern="0" cap="none" spc="0" normalizeH="0" baseline="0" noProof="0" dirty="0">
                <a:ln>
                  <a:noFill/>
                </a:ln>
                <a:solidFill>
                  <a:srgbClr val="808080">
                    <a:lumMod val="75000"/>
                  </a:srgbClr>
                </a:solidFill>
                <a:effectLst/>
                <a:uLnTx/>
                <a:uFillTx/>
                <a:latin typeface="Verdana"/>
                <a:ea typeface="+mn-ea"/>
                <a:cs typeface="+mn-cs"/>
              </a:rPr>
              <a:t>incl. the design of Actions, pipeline management, contract planning, CFD, CL1 management and amendments, etc.</a:t>
            </a: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 </a:t>
            </a:r>
            <a:r>
              <a:rPr kumimoji="0" lang="en-US" sz="1900" b="0" i="0" u="none" strike="noStrike" kern="0" cap="none" spc="0" normalizeH="0" baseline="0" noProof="0" dirty="0">
                <a:ln>
                  <a:noFill/>
                </a:ln>
                <a:solidFill>
                  <a:srgbClr val="808080">
                    <a:lumMod val="75000"/>
                  </a:srgbClr>
                </a:solidFill>
                <a:effectLst/>
                <a:uLnTx/>
                <a:uFillTx/>
                <a:latin typeface="Verdana"/>
                <a:ea typeface="+mn-ea"/>
                <a:cs typeface="+mn-cs"/>
              </a:rPr>
              <a:t>to be ready for </a:t>
            </a: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the new MFF. </a:t>
            </a:r>
          </a:p>
          <a:p>
            <a:pPr marL="1257300" marR="0" lvl="2"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endPar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endParaRPr>
          </a:p>
          <a:p>
            <a:pPr marL="1257300" marR="0" lvl="2" indent="-342900" algn="just" defTabSz="914400" rtl="0" eaLnBrk="1" fontAlgn="base" latinLnBrk="0" hangingPunct="1">
              <a:lnSpc>
                <a:spcPct val="100000"/>
              </a:lnSpc>
              <a:spcBef>
                <a:spcPct val="20000"/>
              </a:spcBef>
              <a:spcAft>
                <a:spcPct val="0"/>
              </a:spcAft>
              <a:buClrTx/>
              <a:buSzTx/>
              <a:buFont typeface="Wingdings" panose="05000000000000000000" pitchFamily="2" charset="2"/>
              <a:buChar char="q"/>
              <a:tabLst/>
              <a:defRPr/>
            </a:pP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Close follow-up is required</a:t>
            </a:r>
            <a:r>
              <a:rPr kumimoji="0" lang="en-US" sz="1900" b="0" i="0" u="none" strike="noStrike" kern="0" cap="none" spc="0" normalizeH="0" baseline="0" noProof="0" dirty="0">
                <a:ln>
                  <a:noFill/>
                </a:ln>
                <a:solidFill>
                  <a:srgbClr val="808080">
                    <a:lumMod val="75000"/>
                  </a:srgbClr>
                </a:solidFill>
                <a:effectLst/>
                <a:uLnTx/>
                <a:uFillTx/>
                <a:latin typeface="Verdana"/>
                <a:ea typeface="+mn-ea"/>
                <a:cs typeface="+mn-cs"/>
              </a:rPr>
              <a:t>, in particular to </a:t>
            </a:r>
            <a:r>
              <a:rPr kumimoji="0" lang="en-US" sz="1900" b="0" i="0" u="none" strike="noStrike" kern="0" cap="none" spc="0" normalizeH="0" baseline="0" noProof="0" dirty="0" smtClean="0">
                <a:ln>
                  <a:noFill/>
                </a:ln>
                <a:solidFill>
                  <a:srgbClr val="808080">
                    <a:lumMod val="75000"/>
                  </a:srgbClr>
                </a:solidFill>
                <a:effectLst/>
                <a:uLnTx/>
                <a:uFillTx/>
                <a:latin typeface="Verdana"/>
                <a:ea typeface="+mn-ea"/>
                <a:cs typeface="+mn-cs"/>
              </a:rPr>
              <a:t>analyze </a:t>
            </a:r>
            <a:r>
              <a:rPr kumimoji="0" lang="en-US" sz="1900" b="0" i="0" u="none" strike="noStrike" kern="0" cap="none" spc="0" normalizeH="0" baseline="0" noProof="0" dirty="0">
                <a:ln>
                  <a:noFill/>
                </a:ln>
                <a:solidFill>
                  <a:srgbClr val="808080">
                    <a:lumMod val="75000"/>
                  </a:srgbClr>
                </a:solidFill>
                <a:effectLst/>
                <a:uLnTx/>
                <a:uFillTx/>
                <a:latin typeface="Verdana"/>
                <a:ea typeface="+mn-ea"/>
                <a:cs typeface="+mn-cs"/>
              </a:rPr>
              <a:t>risk mitigation measures</a:t>
            </a:r>
            <a:endParaRPr kumimoji="0" lang="en-GB" sz="1800" b="0" i="0" u="none" strike="noStrike" kern="1200" cap="none" spc="0" normalizeH="0" baseline="0" noProof="0" dirty="0">
              <a:ln>
                <a:noFill/>
              </a:ln>
              <a:solidFill>
                <a:srgbClr val="808080">
                  <a:lumMod val="75000"/>
                </a:srgbClr>
              </a:solidFill>
              <a:effectLst/>
              <a:uLnTx/>
              <a:uFillTx/>
              <a:latin typeface="Verdana"/>
              <a:ea typeface="+mn-ea"/>
              <a:cs typeface="+mn-cs"/>
            </a:endParaRPr>
          </a:p>
        </p:txBody>
      </p:sp>
    </p:spTree>
    <p:extLst>
      <p:ext uri="{BB962C8B-B14F-4D97-AF65-F5344CB8AC3E}">
        <p14:creationId xmlns:p14="http://schemas.microsoft.com/office/powerpoint/2010/main" val="3614895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533400" y="5842000"/>
            <a:ext cx="11252200" cy="533400"/>
            <a:chOff x="1534" y="728"/>
            <a:chExt cx="3976" cy="368"/>
          </a:xfrm>
          <a:solidFill>
            <a:schemeClr val="tx2"/>
          </a:solidFill>
        </p:grpSpPr>
        <p:sp>
          <p:nvSpPr>
            <p:cNvPr id="4" name="AutoShape 13"/>
            <p:cNvSpPr>
              <a:spLocks noChangeArrowheads="1"/>
            </p:cNvSpPr>
            <p:nvPr/>
          </p:nvSpPr>
          <p:spPr bwMode="gray">
            <a:xfrm>
              <a:off x="1534" y="728"/>
              <a:ext cx="1356" cy="368"/>
            </a:xfrm>
            <a:prstGeom prst="chevron">
              <a:avLst>
                <a:gd name="adj" fmla="val 32374"/>
              </a:avLst>
            </a:prstGeom>
            <a:solidFill>
              <a:srgbClr val="024EA2">
                <a:alpha val="49804"/>
              </a:srgb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State of Play</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5" name="AutoShape 14"/>
            <p:cNvSpPr>
              <a:spLocks noChangeArrowheads="1"/>
            </p:cNvSpPr>
            <p:nvPr/>
          </p:nvSpPr>
          <p:spPr bwMode="gray">
            <a:xfrm>
              <a:off x="2822" y="728"/>
              <a:ext cx="1355" cy="368"/>
            </a:xfrm>
            <a:prstGeom prst="chevron">
              <a:avLst>
                <a:gd name="adj" fmla="val 32374"/>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Priorities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6" name="AutoShape 15"/>
            <p:cNvSpPr>
              <a:spLocks noChangeArrowheads="1"/>
            </p:cNvSpPr>
            <p:nvPr/>
          </p:nvSpPr>
          <p:spPr bwMode="gray">
            <a:xfrm>
              <a:off x="4108" y="728"/>
              <a:ext cx="1402" cy="368"/>
            </a:xfrm>
            <a:prstGeom prst="chevron">
              <a:avLst>
                <a:gd name="adj" fmla="val 32560"/>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CM Solutions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grpSp>
      <p:sp>
        <p:nvSpPr>
          <p:cNvPr id="9" name="Learning  Outcomes"/>
          <p:cNvSpPr txBox="1"/>
          <p:nvPr/>
        </p:nvSpPr>
        <p:spPr>
          <a:xfrm>
            <a:off x="847299" y="1016539"/>
            <a:ext cx="9196587" cy="7899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anchor="ctr">
            <a:spAutoFit/>
          </a:bodyPr>
          <a:lstStyle>
            <a:lvl1pPr>
              <a:defRPr sz="9600" b="1">
                <a:solidFill>
                  <a:schemeClr val="accent1">
                    <a:lumOff val="-7647"/>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800" b="1" i="0" u="none" strike="noStrike" kern="1200" cap="none" spc="0" normalizeH="0" baseline="0" noProof="0" dirty="0" smtClean="0">
                <a:ln>
                  <a:noFill/>
                </a:ln>
                <a:solidFill>
                  <a:srgbClr val="004494"/>
                </a:solidFill>
                <a:effectLst/>
                <a:uLnTx/>
                <a:uFillTx/>
                <a:latin typeface="Verdana"/>
                <a:ea typeface="+mn-ea"/>
                <a:cs typeface="+mn-cs"/>
              </a:rPr>
              <a:t>Results Reporting Release</a:t>
            </a:r>
          </a:p>
        </p:txBody>
      </p:sp>
      <p:sp>
        <p:nvSpPr>
          <p:cNvPr id="8" name="Content Placeholder 2"/>
          <p:cNvSpPr txBox="1">
            <a:spLocks/>
          </p:cNvSpPr>
          <p:nvPr/>
        </p:nvSpPr>
        <p:spPr bwMode="auto">
          <a:xfrm>
            <a:off x="500327" y="1806498"/>
            <a:ext cx="11444930" cy="359907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0F5494"/>
              </a:buClr>
              <a:buFont typeface="Arial" pitchFamily="34" charset="0"/>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342900" marR="0" lvl="0" indent="-342900" algn="just" defTabSz="914400" rtl="0" eaLnBrk="1" fontAlgn="base" latinLnBrk="0" hangingPunct="1">
              <a:lnSpc>
                <a:spcPct val="15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a:ln>
                  <a:noFill/>
                </a:ln>
                <a:solidFill>
                  <a:srgbClr val="808080">
                    <a:lumMod val="75000"/>
                  </a:srgbClr>
                </a:solidFill>
                <a:effectLst/>
                <a:uLnTx/>
                <a:uFillTx/>
                <a:latin typeface="Verdana"/>
                <a:ea typeface="+mn-ea"/>
                <a:cs typeface="+mn-cs"/>
              </a:rPr>
              <a:t>Intended Go Live: </a:t>
            </a:r>
            <a:r>
              <a:rPr kumimoji="0" lang="en-GB" sz="2000" b="1" i="0" u="none" strike="noStrike" kern="1200" cap="none" spc="0" normalizeH="0" baseline="0" noProof="0" dirty="0" smtClean="0">
                <a:ln>
                  <a:noFill/>
                </a:ln>
                <a:solidFill>
                  <a:srgbClr val="808080">
                    <a:lumMod val="75000"/>
                  </a:srgbClr>
                </a:solidFill>
                <a:effectLst/>
                <a:uLnTx/>
                <a:uFillTx/>
                <a:latin typeface="Verdana"/>
                <a:ea typeface="+mn-ea"/>
                <a:cs typeface="+mn-cs"/>
              </a:rPr>
              <a:t>October </a:t>
            </a:r>
            <a:r>
              <a:rPr kumimoji="0" lang="en-GB" sz="2000" b="1" i="0" u="none" strike="noStrike" kern="1200" cap="none" spc="0" normalizeH="0" baseline="0" noProof="0" dirty="0">
                <a:ln>
                  <a:noFill/>
                </a:ln>
                <a:solidFill>
                  <a:srgbClr val="808080">
                    <a:lumMod val="75000"/>
                  </a:srgbClr>
                </a:solidFill>
                <a:effectLst/>
                <a:uLnTx/>
                <a:uFillTx/>
                <a:latin typeface="Verdana"/>
                <a:ea typeface="+mn-ea"/>
                <a:cs typeface="+mn-cs"/>
              </a:rPr>
              <a:t>2020</a:t>
            </a:r>
          </a:p>
          <a:p>
            <a:pPr marL="0" marR="0" lvl="0" indent="0" algn="just" defTabSz="914400" rtl="0" eaLnBrk="1" fontAlgn="base" latinLnBrk="0" hangingPunct="1">
              <a:lnSpc>
                <a:spcPct val="150000"/>
              </a:lnSpc>
              <a:spcBef>
                <a:spcPct val="20000"/>
              </a:spcBef>
              <a:spcAft>
                <a:spcPct val="0"/>
              </a:spcAft>
              <a:buClr>
                <a:srgbClr val="0F5494"/>
              </a:buClr>
              <a:buSzTx/>
              <a:buFont typeface="Arial" pitchFamily="34" charset="0"/>
              <a:buNone/>
              <a:tabLst/>
              <a:defRPr/>
            </a:pPr>
            <a:r>
              <a:rPr kumimoji="0" lang="en-GB" sz="3200" b="1" i="0" u="none" strike="noStrike" kern="1200" cap="none" spc="0" normalizeH="0" baseline="0" noProof="0" dirty="0" smtClean="0">
                <a:ln>
                  <a:noFill/>
                </a:ln>
                <a:solidFill>
                  <a:srgbClr val="808080">
                    <a:lumMod val="75000"/>
                  </a:srgbClr>
                </a:solidFill>
                <a:effectLst/>
                <a:uLnTx/>
                <a:uFillTx/>
                <a:latin typeface="Verdana"/>
                <a:ea typeface="+mn-ea"/>
                <a:cs typeface="+mn-cs"/>
              </a:rPr>
              <a:t>  Scope</a:t>
            </a:r>
            <a:endParaRPr kumimoji="0" lang="en-IE" sz="2000" b="0" i="1" u="none" strike="noStrike" kern="0" cap="none" spc="0" normalizeH="0" baseline="0" noProof="0" dirty="0" smtClean="0">
              <a:ln>
                <a:noFill/>
              </a:ln>
              <a:solidFill>
                <a:srgbClr val="808080">
                  <a:lumMod val="75000"/>
                </a:srgbClr>
              </a:solidFill>
              <a:effectLst/>
              <a:uLnTx/>
              <a:uFillTx/>
              <a:latin typeface="Verdana"/>
              <a:ea typeface="+mn-ea"/>
              <a:cs typeface="+mn-cs"/>
            </a:endParaRPr>
          </a:p>
          <a:p>
            <a:pPr marL="742950" marR="0" lvl="1" indent="-285750" algn="l" defTabSz="914400" rtl="0" eaLnBrk="1" fontAlgn="base" latinLnBrk="0" hangingPunct="1">
              <a:lnSpc>
                <a:spcPct val="100000"/>
              </a:lnSpc>
              <a:spcBef>
                <a:spcPct val="20000"/>
              </a:spcBef>
              <a:spcAft>
                <a:spcPct val="0"/>
              </a:spcAft>
              <a:buClr>
                <a:srgbClr val="0F5494"/>
              </a:buClr>
              <a:buSzTx/>
              <a:buFontTx/>
              <a:buChar char="•"/>
              <a:tabLst/>
              <a:defRPr/>
            </a:pPr>
            <a:r>
              <a:rPr kumimoji="0" lang="en-GB" sz="2000" b="0" i="0" u="none" strike="noStrike" kern="0" cap="none" spc="0" normalizeH="0" baseline="0" noProof="0" dirty="0" smtClean="0">
                <a:ln>
                  <a:noFill/>
                </a:ln>
                <a:solidFill>
                  <a:srgbClr val="808080">
                    <a:lumMod val="75000"/>
                  </a:srgbClr>
                </a:solidFill>
                <a:effectLst/>
                <a:uLnTx/>
                <a:uFillTx/>
                <a:latin typeface="Verdana"/>
                <a:ea typeface="+mn-ea"/>
                <a:cs typeface="+mn-cs"/>
              </a:rPr>
              <a:t>Results </a:t>
            </a:r>
            <a:r>
              <a:rPr kumimoji="0" lang="en-GB" sz="2000" b="0" i="0" u="none" strike="noStrike" kern="0" cap="none" spc="0" normalizeH="0" baseline="0" noProof="0" dirty="0">
                <a:ln>
                  <a:noFill/>
                </a:ln>
                <a:solidFill>
                  <a:srgbClr val="808080">
                    <a:lumMod val="75000"/>
                  </a:srgbClr>
                </a:solidFill>
                <a:effectLst/>
                <a:uLnTx/>
                <a:uFillTx/>
                <a:latin typeface="Verdana"/>
                <a:ea typeface="+mn-ea"/>
                <a:cs typeface="+mn-cs"/>
              </a:rPr>
              <a:t>Reporting features for Operational Managers</a:t>
            </a:r>
          </a:p>
          <a:p>
            <a:pPr marL="742950" marR="0" lvl="1" indent="-285750" algn="l" defTabSz="914400" rtl="0" eaLnBrk="1" fontAlgn="base" latinLnBrk="0" hangingPunct="1">
              <a:lnSpc>
                <a:spcPct val="100000"/>
              </a:lnSpc>
              <a:spcBef>
                <a:spcPct val="20000"/>
              </a:spcBef>
              <a:spcAft>
                <a:spcPct val="0"/>
              </a:spcAft>
              <a:buClr>
                <a:srgbClr val="0F5494"/>
              </a:buClr>
              <a:buSzTx/>
              <a:buFontTx/>
              <a:buChar char="•"/>
              <a:tabLst/>
              <a:defRPr/>
            </a:pPr>
            <a:r>
              <a:rPr kumimoji="0" lang="en-GB" sz="2000" b="0" i="0" u="none" strike="noStrike" kern="0" cap="none" spc="0" normalizeH="0" baseline="0" noProof="0" dirty="0">
                <a:ln>
                  <a:noFill/>
                </a:ln>
                <a:solidFill>
                  <a:srgbClr val="808080">
                    <a:lumMod val="75000"/>
                  </a:srgbClr>
                </a:solidFill>
                <a:effectLst/>
                <a:uLnTx/>
                <a:uFillTx/>
                <a:latin typeface="Verdana"/>
                <a:ea typeface="+mn-ea"/>
                <a:cs typeface="+mn-cs"/>
              </a:rPr>
              <a:t>Results Reporting features for Quality Managers</a:t>
            </a:r>
          </a:p>
          <a:p>
            <a:pPr marL="742950" marR="0" lvl="1" indent="-285750" algn="l" defTabSz="914400" rtl="0" eaLnBrk="1" fontAlgn="base" latinLnBrk="0" hangingPunct="1">
              <a:lnSpc>
                <a:spcPct val="100000"/>
              </a:lnSpc>
              <a:spcBef>
                <a:spcPct val="20000"/>
              </a:spcBef>
              <a:spcAft>
                <a:spcPct val="0"/>
              </a:spcAft>
              <a:buClr>
                <a:srgbClr val="0F5494"/>
              </a:buClr>
              <a:buSzTx/>
              <a:buFontTx/>
              <a:buChar char="•"/>
              <a:tabLst/>
              <a:defRPr/>
            </a:pPr>
            <a:r>
              <a:rPr kumimoji="0" lang="en-GB" sz="2000" b="0" i="0" u="none" strike="noStrike" kern="0" cap="none" spc="0" normalizeH="0" baseline="0" noProof="0" dirty="0">
                <a:ln>
                  <a:noFill/>
                </a:ln>
                <a:solidFill>
                  <a:srgbClr val="808080">
                    <a:lumMod val="75000"/>
                  </a:srgbClr>
                </a:solidFill>
                <a:effectLst/>
                <a:uLnTx/>
                <a:uFillTx/>
                <a:latin typeface="Verdana"/>
                <a:ea typeface="+mn-ea"/>
                <a:cs typeface="+mn-cs"/>
              </a:rPr>
              <a:t>Versioning of </a:t>
            </a:r>
            <a:r>
              <a:rPr kumimoji="0" lang="en-GB" sz="2000" b="0" i="0" u="none" strike="noStrike" kern="0" cap="none" spc="0" normalizeH="0" baseline="0" noProof="0" dirty="0" err="1">
                <a:ln>
                  <a:noFill/>
                </a:ln>
                <a:solidFill>
                  <a:srgbClr val="808080">
                    <a:lumMod val="75000"/>
                  </a:srgbClr>
                </a:solidFill>
                <a:effectLst/>
                <a:uLnTx/>
                <a:uFillTx/>
                <a:latin typeface="Verdana"/>
                <a:ea typeface="+mn-ea"/>
                <a:cs typeface="+mn-cs"/>
              </a:rPr>
              <a:t>Logframes</a:t>
            </a:r>
            <a:endParaRPr kumimoji="0" lang="en-GB" sz="2000" b="0" i="0" u="none" strike="noStrike" kern="0" cap="none" spc="0" normalizeH="0" baseline="0" noProof="0" dirty="0">
              <a:ln>
                <a:noFill/>
              </a:ln>
              <a:solidFill>
                <a:srgbClr val="808080">
                  <a:lumMod val="75000"/>
                </a:srgbClr>
              </a:solidFill>
              <a:effectLst/>
              <a:uLnTx/>
              <a:uFillTx/>
              <a:latin typeface="Verdana"/>
              <a:ea typeface="+mn-ea"/>
              <a:cs typeface="+mn-cs"/>
            </a:endParaRPr>
          </a:p>
          <a:p>
            <a:pPr marL="742950" marR="0" lvl="1" indent="-285750" algn="l" defTabSz="914400" rtl="0" eaLnBrk="1" fontAlgn="base" latinLnBrk="0" hangingPunct="1">
              <a:lnSpc>
                <a:spcPct val="100000"/>
              </a:lnSpc>
              <a:spcBef>
                <a:spcPct val="20000"/>
              </a:spcBef>
              <a:spcAft>
                <a:spcPct val="0"/>
              </a:spcAft>
              <a:buClr>
                <a:srgbClr val="0F5494"/>
              </a:buClr>
              <a:buSzTx/>
              <a:buFontTx/>
              <a:buChar char="•"/>
              <a:tabLst/>
              <a:defRPr/>
            </a:pPr>
            <a:endParaRPr kumimoji="0" lang="en-US" sz="2000" b="0" i="0" u="none" strike="noStrike" kern="0" cap="none" spc="0" normalizeH="0" baseline="0" noProof="0" dirty="0">
              <a:ln>
                <a:noFill/>
              </a:ln>
              <a:solidFill>
                <a:srgbClr val="808080">
                  <a:lumMod val="75000"/>
                </a:srgbClr>
              </a:solidFill>
              <a:effectLst/>
              <a:uLnTx/>
              <a:uFillTx/>
              <a:latin typeface="Verdana"/>
              <a:ea typeface="+mn-ea"/>
              <a:cs typeface="+mn-cs"/>
            </a:endParaRPr>
          </a:p>
          <a:p>
            <a:pPr marL="742950" marR="0" lvl="1" indent="-285750" algn="l" defTabSz="914400" rtl="0" eaLnBrk="1" fontAlgn="base" latinLnBrk="0" hangingPunct="1">
              <a:lnSpc>
                <a:spcPct val="100000"/>
              </a:lnSpc>
              <a:spcBef>
                <a:spcPct val="20000"/>
              </a:spcBef>
              <a:spcAft>
                <a:spcPct val="0"/>
              </a:spcAft>
              <a:buClr>
                <a:srgbClr val="0F5494"/>
              </a:buClr>
              <a:buSzTx/>
              <a:buFontTx/>
              <a:buChar char="•"/>
              <a:tabLst/>
              <a:defRPr/>
            </a:pPr>
            <a:r>
              <a:rPr kumimoji="0" lang="en-US" sz="2000" b="1" i="0" u="none" strike="noStrike" kern="0" cap="none" spc="0" normalizeH="0" baseline="0" noProof="0" dirty="0">
                <a:ln>
                  <a:noFill/>
                </a:ln>
                <a:solidFill>
                  <a:srgbClr val="808080">
                    <a:lumMod val="75000"/>
                  </a:srgbClr>
                </a:solidFill>
                <a:effectLst/>
                <a:uLnTx/>
                <a:uFillTx/>
                <a:latin typeface="Verdana"/>
                <a:ea typeface="+mn-ea"/>
                <a:cs typeface="+mn-cs"/>
              </a:rPr>
              <a:t>Results Reporting campaign for 2020 in OPSYS</a:t>
            </a:r>
            <a:r>
              <a:rPr kumimoji="0" lang="en-US" sz="2000" b="0" i="0" u="none" strike="noStrike" kern="0" cap="none" spc="0" normalizeH="0" baseline="0" noProof="0" dirty="0">
                <a:ln>
                  <a:noFill/>
                </a:ln>
                <a:solidFill>
                  <a:srgbClr val="808080">
                    <a:lumMod val="75000"/>
                  </a:srgbClr>
                </a:solidFill>
                <a:effectLst/>
                <a:uLnTx/>
                <a:uFillTx/>
                <a:latin typeface="Verdana"/>
                <a:ea typeface="+mn-ea"/>
                <a:cs typeface="+mn-cs"/>
              </a:rPr>
              <a:t>:</a:t>
            </a:r>
          </a:p>
          <a:p>
            <a:pPr marL="914400" marR="0" lvl="2" indent="0" algn="l" defTabSz="914400" rtl="0" eaLnBrk="1" fontAlgn="base" latinLnBrk="0" hangingPunct="1">
              <a:lnSpc>
                <a:spcPct val="100000"/>
              </a:lnSpc>
              <a:spcBef>
                <a:spcPct val="20000"/>
              </a:spcBef>
              <a:spcAft>
                <a:spcPct val="0"/>
              </a:spcAft>
              <a:buClrTx/>
              <a:buSzTx/>
              <a:buFontTx/>
              <a:buNone/>
              <a:tabLst/>
              <a:defRPr/>
            </a:pPr>
            <a:r>
              <a:rPr kumimoji="0" lang="en-US" sz="2000" b="1" i="0" u="none" strike="noStrike" kern="0" cap="none" spc="0" normalizeH="0" baseline="0" noProof="0" dirty="0" smtClean="0">
                <a:ln>
                  <a:noFill/>
                </a:ln>
                <a:solidFill>
                  <a:srgbClr val="808080">
                    <a:lumMod val="75000"/>
                  </a:srgbClr>
                </a:solidFill>
                <a:effectLst/>
                <a:uLnTx/>
                <a:uFillTx/>
                <a:latin typeface="Verdana"/>
                <a:ea typeface="+mn-ea"/>
                <a:cs typeface="+mn-cs"/>
              </a:rPr>
              <a:t>- Pilot</a:t>
            </a:r>
            <a:r>
              <a:rPr kumimoji="0" lang="en-US" sz="2000" b="0" i="0" u="none" strike="noStrike" kern="0" cap="none" spc="0" normalizeH="0" baseline="0" noProof="0" dirty="0" smtClean="0">
                <a:ln>
                  <a:noFill/>
                </a:ln>
                <a:solidFill>
                  <a:srgbClr val="808080">
                    <a:lumMod val="75000"/>
                  </a:srgbClr>
                </a:solidFill>
                <a:effectLst/>
                <a:uLnTx/>
                <a:uFillTx/>
                <a:latin typeface="Verdana"/>
                <a:ea typeface="+mn-ea"/>
                <a:cs typeface="+mn-cs"/>
              </a:rPr>
              <a:t> </a:t>
            </a:r>
            <a:r>
              <a:rPr kumimoji="0" lang="en-US" sz="2000" b="0" i="0" u="none" strike="noStrike" kern="0" cap="none" spc="0" normalizeH="0" baseline="0" noProof="0" dirty="0">
                <a:ln>
                  <a:noFill/>
                </a:ln>
                <a:solidFill>
                  <a:srgbClr val="808080">
                    <a:lumMod val="75000"/>
                  </a:srgbClr>
                </a:solidFill>
                <a:effectLst/>
                <a:uLnTx/>
                <a:uFillTx/>
                <a:latin typeface="Verdana"/>
                <a:ea typeface="+mn-ea"/>
                <a:cs typeface="+mn-cs"/>
              </a:rPr>
              <a:t>to be conducted </a:t>
            </a:r>
            <a:r>
              <a:rPr kumimoji="0" lang="en-US" sz="2000" b="1" i="0" u="none" strike="noStrike" kern="0" cap="none" spc="0" normalizeH="0" baseline="0" noProof="0" dirty="0">
                <a:ln>
                  <a:noFill/>
                </a:ln>
                <a:solidFill>
                  <a:srgbClr val="808080">
                    <a:lumMod val="75000"/>
                  </a:srgbClr>
                </a:solidFill>
                <a:effectLst/>
                <a:uLnTx/>
                <a:uFillTx/>
                <a:latin typeface="Verdana"/>
                <a:ea typeface="+mn-ea"/>
                <a:cs typeface="+mn-cs"/>
              </a:rPr>
              <a:t>end of October </a:t>
            </a:r>
            <a:r>
              <a:rPr kumimoji="0" lang="en-US" sz="2000" b="0" i="0" u="none" strike="noStrike" kern="0" cap="none" spc="0" normalizeH="0" baseline="0" noProof="0" dirty="0">
                <a:ln>
                  <a:noFill/>
                </a:ln>
                <a:solidFill>
                  <a:srgbClr val="808080">
                    <a:lumMod val="75000"/>
                  </a:srgbClr>
                </a:solidFill>
                <a:effectLst/>
                <a:uLnTx/>
                <a:uFillTx/>
                <a:latin typeface="Verdana"/>
                <a:ea typeface="+mn-ea"/>
                <a:cs typeface="+mn-cs"/>
              </a:rPr>
              <a:t>with several Units and EUDs of RELEX family</a:t>
            </a:r>
            <a:endParaRPr kumimoji="0" lang="en-GB" sz="2000" b="0" i="0" u="none" strike="noStrike" kern="0" cap="none" spc="0" normalizeH="0" baseline="0" noProof="0" dirty="0">
              <a:ln>
                <a:noFill/>
              </a:ln>
              <a:solidFill>
                <a:srgbClr val="808080">
                  <a:lumMod val="75000"/>
                </a:srgbClr>
              </a:solidFill>
              <a:effectLst/>
              <a:uLnTx/>
              <a:uFillTx/>
              <a:latin typeface="Verdana"/>
              <a:ea typeface="+mn-ea"/>
              <a:cs typeface="+mn-cs"/>
            </a:endParaRPr>
          </a:p>
        </p:txBody>
      </p:sp>
    </p:spTree>
    <p:extLst>
      <p:ext uri="{BB962C8B-B14F-4D97-AF65-F5344CB8AC3E}">
        <p14:creationId xmlns:p14="http://schemas.microsoft.com/office/powerpoint/2010/main" val="2814054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533400" y="5842000"/>
            <a:ext cx="11252200" cy="533400"/>
            <a:chOff x="1534" y="728"/>
            <a:chExt cx="3976" cy="368"/>
          </a:xfrm>
          <a:solidFill>
            <a:schemeClr val="tx2"/>
          </a:solidFill>
        </p:grpSpPr>
        <p:sp>
          <p:nvSpPr>
            <p:cNvPr id="4" name="AutoShape 13"/>
            <p:cNvSpPr>
              <a:spLocks noChangeArrowheads="1"/>
            </p:cNvSpPr>
            <p:nvPr/>
          </p:nvSpPr>
          <p:spPr bwMode="gray">
            <a:xfrm>
              <a:off x="1534" y="728"/>
              <a:ext cx="1356" cy="368"/>
            </a:xfrm>
            <a:prstGeom prst="chevron">
              <a:avLst>
                <a:gd name="adj" fmla="val 32374"/>
              </a:avLst>
            </a:prstGeom>
            <a:solidFill>
              <a:srgbClr val="024EA2">
                <a:alpha val="49804"/>
              </a:srgb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State of Play</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5" name="AutoShape 14"/>
            <p:cNvSpPr>
              <a:spLocks noChangeArrowheads="1"/>
            </p:cNvSpPr>
            <p:nvPr/>
          </p:nvSpPr>
          <p:spPr bwMode="gray">
            <a:xfrm>
              <a:off x="2822" y="728"/>
              <a:ext cx="1355" cy="368"/>
            </a:xfrm>
            <a:prstGeom prst="chevron">
              <a:avLst>
                <a:gd name="adj" fmla="val 32374"/>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Priorities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6" name="AutoShape 15"/>
            <p:cNvSpPr>
              <a:spLocks noChangeArrowheads="1"/>
            </p:cNvSpPr>
            <p:nvPr/>
          </p:nvSpPr>
          <p:spPr bwMode="gray">
            <a:xfrm>
              <a:off x="4108" y="728"/>
              <a:ext cx="1402" cy="368"/>
            </a:xfrm>
            <a:prstGeom prst="chevron">
              <a:avLst>
                <a:gd name="adj" fmla="val 32560"/>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CM Solutions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grpSp>
      <p:sp>
        <p:nvSpPr>
          <p:cNvPr id="9" name="Learning  Outcomes"/>
          <p:cNvSpPr txBox="1"/>
          <p:nvPr/>
        </p:nvSpPr>
        <p:spPr>
          <a:xfrm>
            <a:off x="847299" y="958478"/>
            <a:ext cx="8133529" cy="78996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5400" tIns="25400" rIns="25400" bIns="25400" anchor="ctr">
            <a:spAutoFit/>
          </a:bodyPr>
          <a:lstStyle>
            <a:lvl1pPr>
              <a:defRPr sz="9600" b="1">
                <a:solidFill>
                  <a:schemeClr val="accent1">
                    <a:lumOff val="-7647"/>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IE" sz="4800" b="1" i="0" u="none" strike="noStrike" kern="1200" cap="none" spc="0" normalizeH="0" baseline="0" noProof="0" dirty="0" smtClean="0">
                <a:ln>
                  <a:noFill/>
                </a:ln>
                <a:solidFill>
                  <a:srgbClr val="004494"/>
                </a:solidFill>
                <a:effectLst/>
                <a:uLnTx/>
                <a:uFillTx/>
                <a:latin typeface="Verdana"/>
                <a:ea typeface="+mn-ea"/>
                <a:cs typeface="+mn-cs"/>
              </a:rPr>
              <a:t>Summer Release</a:t>
            </a:r>
          </a:p>
        </p:txBody>
      </p:sp>
      <p:sp>
        <p:nvSpPr>
          <p:cNvPr id="8" name="Content Placeholder 2"/>
          <p:cNvSpPr txBox="1">
            <a:spLocks/>
          </p:cNvSpPr>
          <p:nvPr/>
        </p:nvSpPr>
        <p:spPr bwMode="auto">
          <a:xfrm>
            <a:off x="595757" y="1194545"/>
            <a:ext cx="11189843" cy="11399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0F5494"/>
              </a:buClr>
              <a:buFont typeface="Arial" pitchFamily="34" charset="0"/>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rgbClr val="0F5494"/>
              </a:buClr>
              <a:buSzTx/>
              <a:buFont typeface="Arial" pitchFamily="34" charset="0"/>
              <a:buNone/>
              <a:tabLst/>
              <a:defRPr/>
            </a:pPr>
            <a:endParaRPr kumimoji="0" lang="en-IE" sz="2000" b="0" i="1" u="none" strike="noStrike" kern="0" cap="none" spc="0" normalizeH="0" baseline="0" noProof="0" dirty="0" smtClean="0">
              <a:ln>
                <a:noFill/>
              </a:ln>
              <a:solidFill>
                <a:srgbClr val="000000">
                  <a:lumMod val="65000"/>
                  <a:lumOff val="35000"/>
                </a:srgbClr>
              </a:solidFill>
              <a:effectLst/>
              <a:uLnTx/>
              <a:uFillTx/>
              <a:latin typeface="Verdana"/>
              <a:ea typeface="+mn-ea"/>
              <a:cs typeface="+mn-cs"/>
            </a:endParaRPr>
          </a:p>
          <a:p>
            <a:pPr marL="342900" marR="0" lvl="0" indent="-342900" algn="just" defTabSz="914400" rtl="0" eaLnBrk="1" fontAlgn="base" latinLnBrk="0" hangingPunct="1">
              <a:lnSpc>
                <a:spcPct val="20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Intended Go Live: September 2020 </a:t>
            </a:r>
          </a:p>
          <a:p>
            <a:pPr marL="0" marR="0" lvl="0" indent="0" algn="just" defTabSz="914400" rtl="0" eaLnBrk="1" fontAlgn="base" latinLnBrk="0" hangingPunct="1">
              <a:lnSpc>
                <a:spcPct val="100000"/>
              </a:lnSpc>
              <a:spcBef>
                <a:spcPct val="20000"/>
              </a:spcBef>
              <a:spcAft>
                <a:spcPct val="0"/>
              </a:spcAft>
              <a:buClr>
                <a:srgbClr val="0F5494"/>
              </a:buClr>
              <a:buSzTx/>
              <a:buFont typeface="Arial" pitchFamily="34" charset="0"/>
              <a:buNone/>
              <a:tabLst/>
              <a:defRPr/>
            </a:pPr>
            <a:r>
              <a:rPr kumimoji="0" lang="en-GB" sz="32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  Scope</a:t>
            </a:r>
          </a:p>
          <a:p>
            <a:pPr marL="342900" marR="0" lvl="0" indent="-342900" algn="just"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endParaRPr kumimoji="0" lang="en-GB" sz="2000" b="1" i="0" u="none" strike="noStrike" kern="1200" cap="none" spc="0" normalizeH="0" baseline="0" noProof="0" dirty="0">
              <a:ln>
                <a:noFill/>
              </a:ln>
              <a:solidFill>
                <a:srgbClr val="000000">
                  <a:lumMod val="65000"/>
                  <a:lumOff val="35000"/>
                </a:srgbClr>
              </a:solidFill>
              <a:effectLst/>
              <a:uLnTx/>
              <a:uFillTx/>
              <a:latin typeface="Verdana"/>
              <a:ea typeface="+mn-ea"/>
              <a:cs typeface="+mn-cs"/>
            </a:endParaRPr>
          </a:p>
        </p:txBody>
      </p:sp>
      <p:sp>
        <p:nvSpPr>
          <p:cNvPr id="3" name="TextBox 2"/>
          <p:cNvSpPr txBox="1"/>
          <p:nvPr/>
        </p:nvSpPr>
        <p:spPr>
          <a:xfrm>
            <a:off x="595757" y="2920465"/>
            <a:ext cx="5601843" cy="4308872"/>
          </a:xfrm>
          <a:prstGeom prst="rect">
            <a:avLst/>
          </a:prstGeom>
          <a:noFill/>
        </p:spPr>
        <p:txBody>
          <a:bodyPr wrap="square" rtlCol="0">
            <a:spAutoFit/>
          </a:bodyPr>
          <a:lstStyle/>
          <a:p>
            <a:pPr marL="342900" marR="0" lvl="0" indent="-342900" algn="just"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a:ln>
                  <a:noFill/>
                </a:ln>
                <a:solidFill>
                  <a:srgbClr val="004494"/>
                </a:solidFill>
                <a:effectLst/>
                <a:uLnTx/>
                <a:uFillTx/>
                <a:latin typeface="Verdana"/>
                <a:ea typeface="+mn-ea"/>
                <a:cs typeface="+mn-cs"/>
              </a:rPr>
              <a:t>Track </a:t>
            </a:r>
            <a:r>
              <a:rPr kumimoji="0" lang="en-GB" sz="2000" b="1" i="0" u="none" strike="noStrike" kern="1200" cap="none" spc="0" normalizeH="0" baseline="0" noProof="0" dirty="0" smtClean="0">
                <a:ln>
                  <a:noFill/>
                </a:ln>
                <a:solidFill>
                  <a:srgbClr val="004494"/>
                </a:solidFill>
                <a:effectLst/>
                <a:uLnTx/>
                <a:uFillTx/>
                <a:latin typeface="Verdana"/>
                <a:ea typeface="+mn-ea"/>
                <a:cs typeface="+mn-cs"/>
              </a:rPr>
              <a:t>2</a:t>
            </a:r>
            <a:endParaRPr kumimoji="0" lang="en-GB" sz="2000" b="0" i="0" u="none" strike="noStrike" kern="1200" cap="none" spc="0" normalizeH="0" baseline="0" noProof="0" dirty="0">
              <a:ln>
                <a:noFill/>
              </a:ln>
              <a:solidFill>
                <a:srgbClr val="004494"/>
              </a:solidFill>
              <a:effectLst/>
              <a:uLnTx/>
              <a:uFillTx/>
              <a:latin typeface="Verdana"/>
              <a:ea typeface="+mn-ea"/>
              <a:cs typeface="+mn-cs"/>
            </a:endParaRPr>
          </a:p>
          <a:p>
            <a:pPr marL="1257300" marR="0" lvl="2"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900" b="0" i="0" u="none" strike="noStrike" kern="1200" cap="none" spc="0" normalizeH="0" baseline="0" noProof="0" dirty="0" smtClean="0">
                <a:ln>
                  <a:noFill/>
                </a:ln>
                <a:solidFill>
                  <a:srgbClr val="808080">
                    <a:lumMod val="75000"/>
                  </a:srgbClr>
                </a:solidFill>
                <a:effectLst/>
                <a:uLnTx/>
                <a:uFillTx/>
                <a:latin typeface="Verdana"/>
                <a:ea typeface="+mn-ea"/>
                <a:cs typeface="+mn-cs"/>
              </a:rPr>
              <a:t>Covering </a:t>
            </a:r>
            <a:r>
              <a:rPr kumimoji="0" lang="en-GB" sz="1900" b="1" i="0" u="none" strike="noStrike" kern="1200" cap="none" spc="0" normalizeH="0" baseline="0" noProof="0" dirty="0">
                <a:ln>
                  <a:noFill/>
                </a:ln>
                <a:solidFill>
                  <a:srgbClr val="808080">
                    <a:lumMod val="75000"/>
                  </a:srgbClr>
                </a:solidFill>
                <a:effectLst/>
                <a:uLnTx/>
                <a:uFillTx/>
                <a:latin typeface="Verdana"/>
                <a:ea typeface="+mn-ea"/>
                <a:cs typeface="+mn-cs"/>
              </a:rPr>
              <a:t>Contract Management </a:t>
            </a:r>
            <a:r>
              <a:rPr kumimoji="0" lang="en-GB" sz="1900" b="0" i="0" u="none" strike="noStrike" kern="1200" cap="none" spc="0" normalizeH="0" baseline="0" noProof="0" dirty="0">
                <a:ln>
                  <a:noFill/>
                </a:ln>
                <a:solidFill>
                  <a:srgbClr val="808080">
                    <a:lumMod val="75000"/>
                  </a:srgbClr>
                </a:solidFill>
                <a:effectLst/>
                <a:uLnTx/>
                <a:uFillTx/>
                <a:latin typeface="Verdana"/>
                <a:ea typeface="+mn-ea"/>
                <a:cs typeface="+mn-cs"/>
              </a:rPr>
              <a:t>(Version 5.0) </a:t>
            </a:r>
            <a:r>
              <a:rPr kumimoji="0" lang="en-GB" sz="1900" b="0" i="0" u="none" strike="noStrike" kern="1200" cap="none" spc="0" normalizeH="0" baseline="0" noProof="0" dirty="0" smtClean="0">
                <a:ln>
                  <a:noFill/>
                </a:ln>
                <a:solidFill>
                  <a:srgbClr val="808080">
                    <a:lumMod val="75000"/>
                  </a:srgbClr>
                </a:solidFill>
                <a:effectLst/>
                <a:uLnTx/>
                <a:uFillTx/>
                <a:latin typeface="Verdana"/>
                <a:ea typeface="+mn-ea"/>
                <a:cs typeface="+mn-cs"/>
              </a:rPr>
              <a:t>&gt; </a:t>
            </a:r>
            <a:r>
              <a:rPr kumimoji="0" lang="en-GB" sz="1900" b="1" i="0" u="none" strike="noStrike" kern="1200" cap="none" spc="0" normalizeH="0" baseline="0" noProof="0" dirty="0">
                <a:ln>
                  <a:noFill/>
                </a:ln>
                <a:solidFill>
                  <a:srgbClr val="808080">
                    <a:lumMod val="75000"/>
                  </a:srgbClr>
                </a:solidFill>
                <a:effectLst/>
                <a:uLnTx/>
                <a:uFillTx/>
                <a:latin typeface="Verdana"/>
                <a:ea typeface="+mn-ea"/>
                <a:cs typeface="+mn-cs"/>
              </a:rPr>
              <a:t>All contractual procedures</a:t>
            </a:r>
          </a:p>
          <a:p>
            <a:pPr marL="1257300" marR="0" lvl="2"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900" b="0" i="0" u="none" strike="noStrike" kern="1200" cap="none" spc="0" normalizeH="0" baseline="0" noProof="0" dirty="0">
                <a:ln>
                  <a:noFill/>
                </a:ln>
                <a:solidFill>
                  <a:srgbClr val="808080">
                    <a:lumMod val="75000"/>
                  </a:srgbClr>
                </a:solidFill>
                <a:effectLst/>
                <a:uLnTx/>
                <a:uFillTx/>
                <a:latin typeface="Verdana"/>
                <a:ea typeface="+mn-ea"/>
                <a:cs typeface="+mn-cs"/>
              </a:rPr>
              <a:t>Finalised </a:t>
            </a:r>
            <a:r>
              <a:rPr kumimoji="0" lang="en-GB" sz="1900" b="1" i="0" u="none" strike="noStrike" kern="1200" cap="none" spc="0" normalizeH="0" baseline="0" noProof="0" dirty="0">
                <a:ln>
                  <a:noFill/>
                </a:ln>
                <a:solidFill>
                  <a:srgbClr val="808080">
                    <a:lumMod val="75000"/>
                  </a:srgbClr>
                </a:solidFill>
                <a:effectLst/>
                <a:uLnTx/>
                <a:uFillTx/>
                <a:latin typeface="Verdana"/>
                <a:ea typeface="+mn-ea"/>
                <a:cs typeface="+mn-cs"/>
              </a:rPr>
              <a:t>minimum viable product </a:t>
            </a:r>
            <a:r>
              <a:rPr kumimoji="0" lang="en-GB" sz="1900" b="0" i="0" u="none" strike="noStrike" kern="1200" cap="none" spc="0" normalizeH="0" baseline="0" noProof="0" dirty="0">
                <a:ln>
                  <a:noFill/>
                </a:ln>
                <a:solidFill>
                  <a:srgbClr val="808080">
                    <a:lumMod val="75000"/>
                  </a:srgbClr>
                </a:solidFill>
                <a:effectLst/>
                <a:uLnTx/>
                <a:uFillTx/>
                <a:latin typeface="Verdana"/>
                <a:ea typeface="+mn-ea"/>
                <a:cs typeface="+mn-cs"/>
              </a:rPr>
              <a:t>in </a:t>
            </a:r>
            <a:r>
              <a:rPr kumimoji="0" lang="en-GB" sz="1900" b="1" i="0" u="none" strike="noStrike" kern="1200" cap="none" spc="0" normalizeH="0" baseline="0" noProof="0" dirty="0">
                <a:ln>
                  <a:noFill/>
                </a:ln>
                <a:solidFill>
                  <a:srgbClr val="808080">
                    <a:lumMod val="75000"/>
                  </a:srgbClr>
                </a:solidFill>
                <a:effectLst/>
                <a:uLnTx/>
                <a:uFillTx/>
                <a:latin typeface="Verdana"/>
                <a:ea typeface="+mn-ea"/>
                <a:cs typeface="+mn-cs"/>
              </a:rPr>
              <a:t>Q1 - 2021 only</a:t>
            </a:r>
          </a:p>
          <a:p>
            <a:pPr marL="1257300" marR="0" lvl="2"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900" b="1" i="0" u="none" strike="noStrike" kern="1200" cap="none" spc="0" normalizeH="0" baseline="0" noProof="0" dirty="0">
                <a:ln>
                  <a:noFill/>
                </a:ln>
                <a:solidFill>
                  <a:srgbClr val="808080">
                    <a:lumMod val="75000"/>
                  </a:srgbClr>
                </a:solidFill>
                <a:effectLst/>
                <a:uLnTx/>
                <a:uFillTx/>
                <a:latin typeface="Verdana"/>
                <a:ea typeface="+mn-ea"/>
                <a:cs typeface="+mn-cs"/>
              </a:rPr>
              <a:t>Impacts on Contract Migration </a:t>
            </a:r>
            <a:r>
              <a:rPr kumimoji="0" lang="en-GB" sz="1900" b="0" i="0" u="none" strike="noStrike" kern="1200" cap="none" spc="0" normalizeH="0" baseline="0" noProof="0" dirty="0" smtClean="0">
                <a:ln>
                  <a:noFill/>
                </a:ln>
                <a:solidFill>
                  <a:srgbClr val="808080">
                    <a:lumMod val="75000"/>
                  </a:srgbClr>
                </a:solidFill>
                <a:effectLst/>
                <a:uLnTx/>
                <a:uFillTx/>
                <a:latin typeface="Verdana"/>
                <a:ea typeface="+mn-ea"/>
                <a:cs typeface="+mn-cs"/>
              </a:rPr>
              <a:t>&gt; </a:t>
            </a:r>
            <a:r>
              <a:rPr kumimoji="0" lang="en-GB" sz="1900" b="0" i="0" u="none" strike="noStrike" kern="1200" cap="none" spc="0" normalizeH="0" baseline="0" noProof="0" dirty="0">
                <a:ln>
                  <a:noFill/>
                </a:ln>
                <a:solidFill>
                  <a:srgbClr val="808080">
                    <a:lumMod val="75000"/>
                  </a:srgbClr>
                </a:solidFill>
                <a:effectLst/>
                <a:uLnTx/>
                <a:uFillTx/>
                <a:latin typeface="Verdana"/>
                <a:ea typeface="+mn-ea"/>
                <a:cs typeface="+mn-cs"/>
              </a:rPr>
              <a:t>full Wave 1 (Q1-2021) and full Wave 2 (Q2-2021)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Verdan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Verdan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Verdana"/>
              <a:ea typeface="+mn-ea"/>
              <a:cs typeface="+mn-cs"/>
            </a:endParaRPr>
          </a:p>
          <a:p>
            <a:pPr marL="342900" marR="0" lvl="0" indent="-342900" algn="just"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endParaRPr kumimoji="0" lang="en-GB" sz="2000" b="0" i="0" u="none" strike="noStrike" kern="1200" cap="none" spc="0" normalizeH="0" baseline="0" noProof="0" dirty="0">
              <a:ln>
                <a:noFill/>
              </a:ln>
              <a:solidFill>
                <a:srgbClr val="000000">
                  <a:lumMod val="65000"/>
                  <a:lumOff val="35000"/>
                </a:srgbClr>
              </a:solidFill>
              <a:effectLst/>
              <a:uLnTx/>
              <a:uFillTx/>
              <a:latin typeface="Verdan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err="1" smtClean="0">
              <a:ln>
                <a:noFill/>
              </a:ln>
              <a:solidFill>
                <a:srgbClr val="0F5494"/>
              </a:solidFill>
              <a:effectLst/>
              <a:uLnTx/>
              <a:uFillTx/>
              <a:latin typeface="Verdana"/>
              <a:ea typeface="+mn-ea"/>
              <a:cs typeface="+mn-cs"/>
            </a:endParaRPr>
          </a:p>
        </p:txBody>
      </p:sp>
      <p:sp>
        <p:nvSpPr>
          <p:cNvPr id="10" name="TextBox 9"/>
          <p:cNvSpPr txBox="1"/>
          <p:nvPr/>
        </p:nvSpPr>
        <p:spPr>
          <a:xfrm>
            <a:off x="6330006" y="2920465"/>
            <a:ext cx="5301643" cy="2015936"/>
          </a:xfrm>
          <a:prstGeom prst="rect">
            <a:avLst/>
          </a:prstGeom>
          <a:noFill/>
        </p:spPr>
        <p:txBody>
          <a:bodyPr wrap="square" rtlCol="0">
            <a:spAutoFit/>
          </a:bodyPr>
          <a:lstStyle/>
          <a:p>
            <a:pPr marL="342900" marR="0" lvl="0" indent="-342900" algn="just"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smtClean="0">
                <a:ln>
                  <a:noFill/>
                </a:ln>
                <a:solidFill>
                  <a:srgbClr val="004494"/>
                </a:solidFill>
                <a:effectLst/>
                <a:uLnTx/>
                <a:uFillTx/>
                <a:latin typeface="Verdana"/>
                <a:ea typeface="+mn-ea"/>
                <a:cs typeface="+mn-cs"/>
              </a:rPr>
              <a:t>Track </a:t>
            </a:r>
            <a:r>
              <a:rPr kumimoji="0" lang="en-GB" sz="2000" b="1" i="0" u="none" strike="noStrike" kern="1200" cap="none" spc="0" normalizeH="0" baseline="0" noProof="0" dirty="0">
                <a:ln>
                  <a:noFill/>
                </a:ln>
                <a:solidFill>
                  <a:srgbClr val="004494"/>
                </a:solidFill>
                <a:effectLst/>
                <a:uLnTx/>
                <a:uFillTx/>
                <a:latin typeface="Verdana"/>
                <a:ea typeface="+mn-ea"/>
                <a:cs typeface="+mn-cs"/>
              </a:rPr>
              <a:t>3</a:t>
            </a:r>
            <a:endParaRPr kumimoji="0" lang="en-GB" sz="2000" b="0" i="0" u="none" strike="noStrike" kern="1200" cap="none" spc="0" normalizeH="0" baseline="0" noProof="0" dirty="0">
              <a:ln>
                <a:noFill/>
              </a:ln>
              <a:solidFill>
                <a:srgbClr val="004494"/>
              </a:solidFill>
              <a:effectLst/>
              <a:uLnTx/>
              <a:uFillTx/>
              <a:latin typeface="Verdan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rgbClr val="000000"/>
              </a:solidFill>
              <a:effectLst/>
              <a:uLnTx/>
              <a:uFillTx/>
              <a:latin typeface="Verdana"/>
              <a:ea typeface="+mn-ea"/>
              <a:cs typeface="+mn-cs"/>
            </a:endParaRPr>
          </a:p>
          <a:p>
            <a:pPr marL="1257300" marR="0" lvl="2"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900" b="1" i="0" u="none" strike="noStrike" kern="0" cap="none" spc="0" normalizeH="0" baseline="0" noProof="0" dirty="0" smtClean="0">
                <a:ln>
                  <a:noFill/>
                </a:ln>
                <a:solidFill>
                  <a:srgbClr val="808080">
                    <a:lumMod val="75000"/>
                  </a:srgbClr>
                </a:solidFill>
                <a:effectLst/>
                <a:uLnTx/>
                <a:uFillTx/>
                <a:latin typeface="Verdana"/>
                <a:ea typeface="+mn-ea"/>
                <a:cs typeface="+mn-cs"/>
              </a:rPr>
              <a:t>Management </a:t>
            </a: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of Basic Act and Programming</a:t>
            </a:r>
          </a:p>
          <a:p>
            <a:pPr marL="1257300" marR="0" lvl="2"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900" b="0" i="0" u="none" strike="noStrike" kern="0" cap="none" spc="0" normalizeH="0" baseline="0" noProof="0" dirty="0">
                <a:ln>
                  <a:noFill/>
                </a:ln>
                <a:solidFill>
                  <a:srgbClr val="808080">
                    <a:lumMod val="75000"/>
                  </a:srgbClr>
                </a:solidFill>
                <a:effectLst/>
                <a:uLnTx/>
                <a:uFillTx/>
                <a:latin typeface="Verdana"/>
                <a:ea typeface="+mn-ea"/>
                <a:cs typeface="+mn-cs"/>
              </a:rPr>
              <a:t>Available for the users only after the conclusion of the </a:t>
            </a:r>
            <a:r>
              <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rPr>
              <a:t>business validation </a:t>
            </a:r>
            <a:r>
              <a:rPr kumimoji="0" lang="en-US" sz="1900" b="1" i="0" u="none" strike="noStrike" kern="0" cap="none" spc="0" normalizeH="0" baseline="0" noProof="0" dirty="0" smtClean="0">
                <a:ln>
                  <a:noFill/>
                </a:ln>
                <a:solidFill>
                  <a:srgbClr val="808080">
                    <a:lumMod val="75000"/>
                  </a:srgbClr>
                </a:solidFill>
                <a:effectLst/>
                <a:uLnTx/>
                <a:uFillTx/>
                <a:latin typeface="Verdana"/>
                <a:ea typeface="+mn-ea"/>
                <a:cs typeface="+mn-cs"/>
              </a:rPr>
              <a:t>process</a:t>
            </a:r>
            <a:endParaRPr kumimoji="0" lang="en-US" sz="1900" b="1" i="0" u="none" strike="noStrike" kern="0" cap="none" spc="0" normalizeH="0" baseline="0" noProof="0" dirty="0">
              <a:ln>
                <a:noFill/>
              </a:ln>
              <a:solidFill>
                <a:srgbClr val="808080">
                  <a:lumMod val="75000"/>
                </a:srgbClr>
              </a:solidFill>
              <a:effectLst/>
              <a:uLnTx/>
              <a:uFillTx/>
              <a:latin typeface="Verdana"/>
              <a:ea typeface="+mn-ea"/>
              <a:cs typeface="+mn-cs"/>
            </a:endParaRPr>
          </a:p>
        </p:txBody>
      </p:sp>
    </p:spTree>
    <p:extLst>
      <p:ext uri="{BB962C8B-B14F-4D97-AF65-F5344CB8AC3E}">
        <p14:creationId xmlns:p14="http://schemas.microsoft.com/office/powerpoint/2010/main" val="672240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6934200" y="101600"/>
            <a:ext cx="10515600" cy="782638"/>
          </a:xfrm>
        </p:spPr>
        <p:txBody>
          <a:bodyPr/>
          <a:lstStyle/>
          <a:p>
            <a:r>
              <a:rPr lang="en-IE" dirty="0" smtClean="0">
                <a:solidFill>
                  <a:schemeClr val="bg2">
                    <a:lumMod val="75000"/>
                  </a:schemeClr>
                </a:solidFill>
              </a:rPr>
              <a:t>OPSYS</a:t>
            </a:r>
            <a:r>
              <a:rPr lang="en-IE" dirty="0" smtClean="0"/>
              <a:t> </a:t>
            </a:r>
            <a:r>
              <a:rPr lang="en-IE" dirty="0" smtClean="0">
                <a:solidFill>
                  <a:srgbClr val="004494"/>
                </a:solidFill>
              </a:rPr>
              <a:t>State of Play</a:t>
            </a:r>
            <a:r>
              <a:rPr lang="en-IE" dirty="0" smtClean="0"/>
              <a:t> </a:t>
            </a:r>
            <a:endParaRPr lang="en-GB" dirty="0"/>
          </a:p>
        </p:txBody>
      </p:sp>
      <p:sp>
        <p:nvSpPr>
          <p:cNvPr id="7" name="Content Placeholder 2"/>
          <p:cNvSpPr txBox="1">
            <a:spLocks/>
          </p:cNvSpPr>
          <p:nvPr/>
        </p:nvSpPr>
        <p:spPr bwMode="auto">
          <a:xfrm>
            <a:off x="500327" y="1269872"/>
            <a:ext cx="11189843" cy="43388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lr>
                <a:srgbClr val="0F5494"/>
              </a:buClr>
              <a:buFont typeface="Arial" pitchFamily="34" charset="0"/>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
                <a:srgbClr val="0F5494"/>
              </a:buClr>
              <a:buSzTx/>
              <a:buFont typeface="Arial" pitchFamily="34" charset="0"/>
              <a:buNone/>
              <a:tabLst/>
              <a:defRPr/>
            </a:pPr>
            <a:endParaRPr kumimoji="0" lang="en-IE" sz="2000" b="0" i="1" u="none" strike="noStrike" kern="0" cap="none" spc="0" normalizeH="0" baseline="0" noProof="0" dirty="0" smtClean="0">
              <a:ln>
                <a:noFill/>
              </a:ln>
              <a:solidFill>
                <a:srgbClr val="000000">
                  <a:lumMod val="65000"/>
                  <a:lumOff val="35000"/>
                </a:srgbClr>
              </a:solidFill>
              <a:effectLst/>
              <a:uLnTx/>
              <a:uFillTx/>
              <a:latin typeface="Verdana"/>
              <a:ea typeface="+mn-ea"/>
              <a:cs typeface="+mn-cs"/>
            </a:endParaRPr>
          </a:p>
          <a:p>
            <a:pPr marL="342900" marR="0" lvl="0" indent="-342900" algn="just"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GB"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Good performance of Public </a:t>
            </a:r>
            <a:r>
              <a:rPr kumimoji="0" lang="en-GB" sz="2000" b="1" i="0" u="none" strike="noStrike" kern="1200" cap="none" spc="0" normalizeH="0" baseline="0" noProof="0" dirty="0">
                <a:ln>
                  <a:noFill/>
                </a:ln>
                <a:solidFill>
                  <a:srgbClr val="000000">
                    <a:lumMod val="65000"/>
                    <a:lumOff val="35000"/>
                  </a:srgbClr>
                </a:solidFill>
                <a:effectLst/>
                <a:uLnTx/>
                <a:uFillTx/>
                <a:latin typeface="Verdana"/>
                <a:ea typeface="+mn-ea"/>
                <a:cs typeface="+mn-cs"/>
              </a:rPr>
              <a:t>Procurement Management Tool (PPMT)</a:t>
            </a:r>
            <a:r>
              <a:rPr kumimoji="0" lang="en-GB" sz="2000" b="0" i="0" u="none" strike="noStrike" kern="1200" cap="none" spc="0" normalizeH="0" baseline="0" noProof="0" dirty="0">
                <a:ln>
                  <a:noFill/>
                </a:ln>
                <a:solidFill>
                  <a:srgbClr val="000000">
                    <a:lumMod val="65000"/>
                    <a:lumOff val="35000"/>
                  </a:srgbClr>
                </a:solidFill>
                <a:effectLst/>
                <a:uLnTx/>
                <a:uFillTx/>
                <a:latin typeface="Verdana"/>
                <a:ea typeface="+mn-ea"/>
                <a:cs typeface="+mn-cs"/>
              </a:rPr>
              <a:t> </a:t>
            </a:r>
            <a:r>
              <a:rPr kumimoji="0" lang="en-GB"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which went </a:t>
            </a:r>
            <a:r>
              <a:rPr kumimoji="0" lang="en-GB" sz="2000" b="0" i="0" u="none" strike="noStrike" kern="1200" cap="none" spc="0" normalizeH="0" baseline="0" noProof="0" dirty="0">
                <a:ln>
                  <a:noFill/>
                </a:ln>
                <a:solidFill>
                  <a:srgbClr val="000000">
                    <a:lumMod val="65000"/>
                    <a:lumOff val="35000"/>
                  </a:srgbClr>
                </a:solidFill>
                <a:effectLst/>
                <a:uLnTx/>
                <a:uFillTx/>
                <a:latin typeface="Verdana"/>
                <a:ea typeface="+mn-ea"/>
                <a:cs typeface="+mn-cs"/>
              </a:rPr>
              <a:t>live in DEVCO, NEAR and FPI </a:t>
            </a:r>
            <a:r>
              <a:rPr kumimoji="0" lang="en-GB"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in August 2020. </a:t>
            </a:r>
            <a:r>
              <a:rPr kumimoji="0" lang="en-GB" sz="2000" b="0" i="0" u="none" strike="noStrike" kern="1200" cap="none" spc="0" normalizeH="0" baseline="0" noProof="0" dirty="0">
                <a:ln>
                  <a:noFill/>
                </a:ln>
                <a:solidFill>
                  <a:srgbClr val="808080">
                    <a:lumMod val="75000"/>
                  </a:srgbClr>
                </a:solidFill>
                <a:effectLst/>
                <a:uLnTx/>
                <a:uFillTx/>
                <a:latin typeface="Verdana"/>
                <a:ea typeface="+mn-ea"/>
                <a:cs typeface="+mn-cs"/>
              </a:rPr>
              <a:t>F</a:t>
            </a:r>
            <a:r>
              <a:rPr kumimoji="0" lang="en-GB" sz="2000" b="0" i="0" u="none" strike="noStrike" kern="1200" cap="none" spc="0" normalizeH="0" baseline="0" noProof="0" dirty="0" smtClean="0">
                <a:ln>
                  <a:noFill/>
                </a:ln>
                <a:solidFill>
                  <a:srgbClr val="808080">
                    <a:lumMod val="75000"/>
                  </a:srgbClr>
                </a:solidFill>
                <a:effectLst/>
                <a:uLnTx/>
                <a:uFillTx/>
                <a:latin typeface="Verdana"/>
                <a:ea typeface="+mn-ea"/>
                <a:cs typeface="+mn-cs"/>
              </a:rPr>
              <a:t>rom </a:t>
            </a:r>
            <a:r>
              <a:rPr kumimoji="0" lang="en-GB" sz="2000" b="0" i="0" u="none" strike="noStrike" kern="1200" cap="none" spc="0" normalizeH="0" baseline="0" noProof="0" dirty="0">
                <a:ln>
                  <a:noFill/>
                </a:ln>
                <a:solidFill>
                  <a:srgbClr val="808080">
                    <a:lumMod val="75000"/>
                  </a:srgbClr>
                </a:solidFill>
                <a:effectLst/>
                <a:uLnTx/>
                <a:uFillTx/>
                <a:latin typeface="Verdana"/>
                <a:ea typeface="+mn-ea"/>
                <a:cs typeface="+mn-cs"/>
              </a:rPr>
              <a:t>August to end of October, the main training goal </a:t>
            </a:r>
            <a:r>
              <a:rPr kumimoji="0" lang="en-GB" sz="2000" b="0" i="0" u="none" strike="noStrike" kern="1200" cap="none" spc="0" normalizeH="0" baseline="0" noProof="0" dirty="0" smtClean="0">
                <a:ln>
                  <a:noFill/>
                </a:ln>
                <a:solidFill>
                  <a:srgbClr val="808080">
                    <a:lumMod val="75000"/>
                  </a:srgbClr>
                </a:solidFill>
                <a:effectLst/>
                <a:uLnTx/>
                <a:uFillTx/>
                <a:latin typeface="Verdana"/>
                <a:ea typeface="+mn-ea"/>
                <a:cs typeface="+mn-cs"/>
              </a:rPr>
              <a:t>to </a:t>
            </a:r>
            <a:r>
              <a:rPr kumimoji="0" lang="en-GB" sz="2000" b="0" i="0" u="none" strike="noStrike" kern="1200" cap="none" spc="0" normalizeH="0" baseline="0" noProof="0" dirty="0">
                <a:ln>
                  <a:noFill/>
                </a:ln>
                <a:solidFill>
                  <a:srgbClr val="808080">
                    <a:lumMod val="75000"/>
                  </a:srgbClr>
                </a:solidFill>
                <a:effectLst/>
                <a:uLnTx/>
                <a:uFillTx/>
                <a:latin typeface="Verdana"/>
                <a:ea typeface="+mn-ea"/>
                <a:cs typeface="+mn-cs"/>
              </a:rPr>
              <a:t>meet the needs of users who had to launch a </a:t>
            </a:r>
            <a:r>
              <a:rPr kumimoji="0" lang="en-GB" sz="2000" b="0" i="0" u="none" strike="noStrike" kern="1200" cap="none" spc="0" normalizeH="0" baseline="0" noProof="0" dirty="0" err="1">
                <a:ln>
                  <a:noFill/>
                </a:ln>
                <a:solidFill>
                  <a:srgbClr val="808080">
                    <a:lumMod val="75000"/>
                  </a:srgbClr>
                </a:solidFill>
                <a:effectLst/>
                <a:uLnTx/>
                <a:uFillTx/>
                <a:latin typeface="Verdana"/>
                <a:ea typeface="+mn-ea"/>
                <a:cs typeface="+mn-cs"/>
              </a:rPr>
              <a:t>CfT</a:t>
            </a:r>
            <a:r>
              <a:rPr kumimoji="0" lang="en-GB" sz="2000" b="0" i="0" u="none" strike="noStrike" kern="1200" cap="none" spc="0" normalizeH="0" baseline="0" noProof="0" dirty="0">
                <a:ln>
                  <a:noFill/>
                </a:ln>
                <a:solidFill>
                  <a:srgbClr val="808080">
                    <a:lumMod val="75000"/>
                  </a:srgbClr>
                </a:solidFill>
                <a:effectLst/>
                <a:uLnTx/>
                <a:uFillTx/>
                <a:latin typeface="Verdana"/>
                <a:ea typeface="+mn-ea"/>
                <a:cs typeface="+mn-cs"/>
              </a:rPr>
              <a:t> within short notice. As of November, the training offer will enter a cruising pace</a:t>
            </a:r>
            <a:r>
              <a:rPr kumimoji="0" lang="en-GB" sz="2000" b="0" i="0" u="none" strike="noStrike" kern="1200" cap="none" spc="0" normalizeH="0" baseline="0" noProof="0" dirty="0" smtClean="0">
                <a:ln>
                  <a:noFill/>
                </a:ln>
                <a:solidFill>
                  <a:srgbClr val="808080">
                    <a:lumMod val="75000"/>
                  </a:srgbClr>
                </a:solidFill>
                <a:effectLst/>
                <a:uLnTx/>
                <a:uFillTx/>
                <a:latin typeface="Verdana"/>
                <a:ea typeface="+mn-ea"/>
                <a:cs typeface="+mn-cs"/>
              </a:rPr>
              <a:t>.</a:t>
            </a:r>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US" sz="2000" b="1" i="0" u="none" strike="noStrike" kern="1200" cap="none" spc="0" normalizeH="0" baseline="0" noProof="0" dirty="0">
                <a:ln>
                  <a:noFill/>
                </a:ln>
                <a:solidFill>
                  <a:srgbClr val="808080">
                    <a:lumMod val="75000"/>
                  </a:srgbClr>
                </a:solidFill>
                <a:effectLst/>
                <a:uLnTx/>
                <a:uFillTx/>
                <a:latin typeface="Verdana"/>
                <a:ea typeface="+mn-ea"/>
                <a:cs typeface="+mn-cs"/>
              </a:rPr>
              <a:t>PRAG templates &amp; guidelines have been updated along OPSYS </a:t>
            </a:r>
            <a:r>
              <a:rPr kumimoji="0" lang="en-US" sz="2000" b="1" i="0" u="none" strike="noStrike" kern="1200" cap="none" spc="0" normalizeH="0" baseline="0" noProof="0" dirty="0" smtClean="0">
                <a:ln>
                  <a:noFill/>
                </a:ln>
                <a:solidFill>
                  <a:srgbClr val="808080">
                    <a:lumMod val="75000"/>
                  </a:srgbClr>
                </a:solidFill>
                <a:effectLst/>
                <a:uLnTx/>
                <a:uFillTx/>
                <a:latin typeface="Verdana"/>
                <a:ea typeface="+mn-ea"/>
                <a:cs typeface="+mn-cs"/>
              </a:rPr>
              <a:t>developments</a:t>
            </a:r>
            <a:r>
              <a:rPr kumimoji="0" lang="en-US"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 </a:t>
            </a:r>
            <a:r>
              <a:rPr kumimoji="0" lang="en-US"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transition </a:t>
            </a:r>
            <a:r>
              <a:rPr kumimoji="0" lang="en-US" sz="2000" b="0" i="0" u="none" strike="noStrike" kern="1200" cap="none" spc="0" normalizeH="0" baseline="0" noProof="0" dirty="0">
                <a:ln>
                  <a:noFill/>
                </a:ln>
                <a:solidFill>
                  <a:srgbClr val="000000">
                    <a:lumMod val="65000"/>
                    <a:lumOff val="35000"/>
                  </a:srgbClr>
                </a:solidFill>
                <a:effectLst/>
                <a:uLnTx/>
                <a:uFillTx/>
                <a:latin typeface="Verdana"/>
                <a:ea typeface="+mn-ea"/>
                <a:cs typeface="+mn-cs"/>
              </a:rPr>
              <a:t>from paper templates to new </a:t>
            </a:r>
            <a:r>
              <a:rPr kumimoji="0" lang="en-US"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Electronic Contract.</a:t>
            </a:r>
            <a:endParaRPr kumimoji="0" lang="en-US"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endParaRPr>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US"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Around 1,300 </a:t>
            </a:r>
            <a:r>
              <a:rPr kumimoji="0" lang="en-US" sz="2000" b="1" i="0" u="none" strike="noStrike" kern="1200" cap="none" spc="0" normalizeH="0" baseline="0" noProof="0" dirty="0">
                <a:ln>
                  <a:noFill/>
                </a:ln>
                <a:solidFill>
                  <a:srgbClr val="000000">
                    <a:lumMod val="65000"/>
                    <a:lumOff val="35000"/>
                  </a:srgbClr>
                </a:solidFill>
                <a:effectLst/>
                <a:uLnTx/>
                <a:uFillTx/>
                <a:latin typeface="Verdana"/>
                <a:ea typeface="+mn-ea"/>
                <a:cs typeface="+mn-cs"/>
              </a:rPr>
              <a:t>PICs (Participant Identification Codes) </a:t>
            </a:r>
            <a:r>
              <a:rPr kumimoji="0" lang="en-US" sz="2000" b="0" i="0" u="none" strike="noStrike" kern="1200" cap="none" spc="0" normalizeH="0" baseline="0" noProof="0" dirty="0">
                <a:ln>
                  <a:noFill/>
                </a:ln>
                <a:solidFill>
                  <a:srgbClr val="000000">
                    <a:lumMod val="65000"/>
                    <a:lumOff val="35000"/>
                  </a:srgbClr>
                </a:solidFill>
                <a:effectLst/>
                <a:uLnTx/>
                <a:uFillTx/>
                <a:latin typeface="Verdana"/>
                <a:ea typeface="+mn-ea"/>
                <a:cs typeface="+mn-cs"/>
              </a:rPr>
              <a:t>have been </a:t>
            </a:r>
            <a:r>
              <a:rPr kumimoji="0" lang="en-US"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created </a:t>
            </a:r>
            <a:r>
              <a:rPr kumimoji="0" lang="en-US" sz="2000" b="0" i="0" u="none" strike="noStrike" kern="1200" cap="none" spc="0" normalizeH="0" baseline="0" noProof="0" dirty="0">
                <a:ln>
                  <a:noFill/>
                </a:ln>
                <a:solidFill>
                  <a:srgbClr val="808080">
                    <a:lumMod val="75000"/>
                  </a:srgbClr>
                </a:solidFill>
                <a:effectLst/>
                <a:uLnTx/>
                <a:uFillTx/>
                <a:latin typeface="Verdana"/>
                <a:ea typeface="+mn-ea"/>
                <a:cs typeface="+mn-cs"/>
              </a:rPr>
              <a:t>in the Funding &amp; Tenders Portal</a:t>
            </a:r>
            <a:r>
              <a:rPr kumimoji="0" lang="en-US"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 </a:t>
            </a:r>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US"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Phasing out of </a:t>
            </a:r>
            <a:r>
              <a:rPr kumimoji="0" lang="en-US" sz="2000" b="1" i="0" u="none" strike="noStrike" kern="1200" cap="none" spc="0" normalizeH="0" baseline="0" noProof="0" dirty="0" err="1" smtClean="0">
                <a:ln>
                  <a:noFill/>
                </a:ln>
                <a:solidFill>
                  <a:srgbClr val="000000">
                    <a:lumMod val="65000"/>
                    <a:lumOff val="35000"/>
                  </a:srgbClr>
                </a:solidFill>
                <a:effectLst/>
                <a:uLnTx/>
                <a:uFillTx/>
                <a:latin typeface="Verdana"/>
                <a:ea typeface="+mn-ea"/>
                <a:cs typeface="+mn-cs"/>
              </a:rPr>
              <a:t>EuropeAid</a:t>
            </a:r>
            <a:r>
              <a:rPr kumimoji="0" lang="en-US" sz="2000" b="0"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 the Calls for Proposals and Tenders portal. </a:t>
            </a:r>
          </a:p>
          <a:p>
            <a:pPr marL="342900" marR="0" lvl="0" indent="-342900" algn="l" defTabSz="914400" rtl="0" eaLnBrk="1" fontAlgn="base" latinLnBrk="0" hangingPunct="1">
              <a:lnSpc>
                <a:spcPct val="100000"/>
              </a:lnSpc>
              <a:spcBef>
                <a:spcPct val="20000"/>
              </a:spcBef>
              <a:spcAft>
                <a:spcPct val="0"/>
              </a:spcAft>
              <a:buClr>
                <a:srgbClr val="0F5494"/>
              </a:buClr>
              <a:buSzTx/>
              <a:buFont typeface="Arial" pitchFamily="34" charset="0"/>
              <a:buChar char="•"/>
              <a:tabLst/>
              <a:defRPr/>
            </a:pPr>
            <a:r>
              <a:rPr kumimoji="0" lang="en-US" sz="2000" b="1" i="0" u="none" strike="noStrike" kern="1200" cap="none" spc="0" normalizeH="0" baseline="0" noProof="0" dirty="0" smtClean="0">
                <a:ln>
                  <a:noFill/>
                </a:ln>
                <a:solidFill>
                  <a:srgbClr val="000000">
                    <a:lumMod val="65000"/>
                    <a:lumOff val="35000"/>
                  </a:srgbClr>
                </a:solidFill>
                <a:effectLst/>
                <a:uLnTx/>
                <a:uFillTx/>
                <a:latin typeface="Verdana"/>
                <a:ea typeface="+mn-ea"/>
                <a:cs typeface="+mn-cs"/>
              </a:rPr>
              <a:t>Migration of CRIS Contracts to OPSYS </a:t>
            </a:r>
            <a:endParaRPr kumimoji="0" lang="en-GB" sz="2000" b="1" i="0" u="none" strike="noStrike" kern="1200" cap="none" spc="0" normalizeH="0" baseline="0" noProof="0" dirty="0">
              <a:ln>
                <a:noFill/>
              </a:ln>
              <a:solidFill>
                <a:srgbClr val="000000">
                  <a:lumMod val="65000"/>
                  <a:lumOff val="35000"/>
                </a:srgbClr>
              </a:solidFill>
              <a:effectLst/>
              <a:uLnTx/>
              <a:uFillTx/>
              <a:latin typeface="Verdana"/>
              <a:ea typeface="+mn-ea"/>
              <a:cs typeface="+mn-cs"/>
            </a:endParaRPr>
          </a:p>
        </p:txBody>
      </p:sp>
      <p:grpSp>
        <p:nvGrpSpPr>
          <p:cNvPr id="4" name="Group 11"/>
          <p:cNvGrpSpPr>
            <a:grpSpLocks/>
          </p:cNvGrpSpPr>
          <p:nvPr/>
        </p:nvGrpSpPr>
        <p:grpSpPr bwMode="auto">
          <a:xfrm>
            <a:off x="341756" y="5994400"/>
            <a:ext cx="11252200" cy="533400"/>
            <a:chOff x="1534" y="728"/>
            <a:chExt cx="3976" cy="368"/>
          </a:xfrm>
          <a:solidFill>
            <a:schemeClr val="tx2"/>
          </a:solidFill>
        </p:grpSpPr>
        <p:sp>
          <p:nvSpPr>
            <p:cNvPr id="5" name="AutoShape 13"/>
            <p:cNvSpPr>
              <a:spLocks noChangeArrowheads="1"/>
            </p:cNvSpPr>
            <p:nvPr/>
          </p:nvSpPr>
          <p:spPr bwMode="gray">
            <a:xfrm>
              <a:off x="1534" y="728"/>
              <a:ext cx="1356" cy="368"/>
            </a:xfrm>
            <a:prstGeom prst="chevron">
              <a:avLst>
                <a:gd name="adj" fmla="val 32374"/>
              </a:avLst>
            </a:prstGeom>
            <a:solidFill>
              <a:srgbClr val="024EA2">
                <a:alpha val="49804"/>
              </a:srgb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State of Play</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6" name="AutoShape 14"/>
            <p:cNvSpPr>
              <a:spLocks noChangeArrowheads="1"/>
            </p:cNvSpPr>
            <p:nvPr/>
          </p:nvSpPr>
          <p:spPr bwMode="gray">
            <a:xfrm>
              <a:off x="2822" y="728"/>
              <a:ext cx="1355" cy="368"/>
            </a:xfrm>
            <a:prstGeom prst="chevron">
              <a:avLst>
                <a:gd name="adj" fmla="val 32374"/>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Priorities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sp>
          <p:nvSpPr>
            <p:cNvPr id="8" name="AutoShape 15"/>
            <p:cNvSpPr>
              <a:spLocks noChangeArrowheads="1"/>
            </p:cNvSpPr>
            <p:nvPr/>
          </p:nvSpPr>
          <p:spPr bwMode="gray">
            <a:xfrm>
              <a:off x="4108" y="728"/>
              <a:ext cx="1402" cy="368"/>
            </a:xfrm>
            <a:prstGeom prst="chevron">
              <a:avLst>
                <a:gd name="adj" fmla="val 32560"/>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lIns="36000" tIns="36000" rIns="36000" bIns="36000" anchor="ct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srgbClr val="FFFFFF"/>
                  </a:solidFill>
                  <a:effectLst/>
                  <a:uLnTx/>
                  <a:uFillTx/>
                  <a:latin typeface="Arial" charset="0"/>
                  <a:ea typeface="+mn-ea"/>
                  <a:cs typeface="Arial" charset="0"/>
                </a:rPr>
                <a:t>CM Solutions</a:t>
              </a:r>
              <a:endParaRPr kumimoji="0" lang="en-US" sz="2400" b="1" i="0" u="none" strike="noStrike" kern="1200" cap="none" spc="0" normalizeH="0" baseline="0" noProof="0" dirty="0">
                <a:ln>
                  <a:noFill/>
                </a:ln>
                <a:solidFill>
                  <a:srgbClr val="FFFFFF"/>
                </a:solidFill>
                <a:effectLst/>
                <a:uLnTx/>
                <a:uFillTx/>
                <a:latin typeface="Arial" charset="0"/>
                <a:ea typeface="+mn-ea"/>
                <a:cs typeface="Arial" charset="0"/>
              </a:endParaRPr>
            </a:p>
          </p:txBody>
        </p:sp>
      </p:grpSp>
    </p:spTree>
    <p:extLst>
      <p:ext uri="{BB962C8B-B14F-4D97-AF65-F5344CB8AC3E}">
        <p14:creationId xmlns:p14="http://schemas.microsoft.com/office/powerpoint/2010/main" val="3928424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82186" y="3378026"/>
            <a:ext cx="10065224" cy="2149523"/>
          </a:xfrm>
        </p:spPr>
        <p:txBody>
          <a:bodyPr>
            <a:noAutofit/>
          </a:bodyPr>
          <a:lstStyle/>
          <a:p>
            <a:pPr algn="ctr"/>
            <a:r>
              <a:rPr lang="en-IE" sz="4400" b="1" dirty="0" smtClean="0"/>
              <a:t>II. OPSYS TODAY</a:t>
            </a:r>
            <a:endParaRPr lang="en-GB" sz="4400" b="1" dirty="0"/>
          </a:p>
        </p:txBody>
      </p:sp>
      <p:sp>
        <p:nvSpPr>
          <p:cNvPr id="2" name="Slide Number Placeholder 1"/>
          <p:cNvSpPr>
            <a:spLocks noGrp="1"/>
          </p:cNvSpPr>
          <p:nvPr>
            <p:ph type="sldNum" sz="quarter" idx="4294967295"/>
          </p:nvPr>
        </p:nvSpPr>
        <p:spPr/>
        <p:txBody>
          <a:bodyPr/>
          <a:lstStyle/>
          <a:p>
            <a:fld id="{F46C79FD-C571-418B-AB0F-5EE936C85276}" type="slidenum">
              <a:rPr lang="en-GB" smtClean="0"/>
              <a:t>11</a:t>
            </a:fld>
            <a:endParaRPr lang="en-GB" dirty="0"/>
          </a:p>
        </p:txBody>
      </p:sp>
    </p:spTree>
    <p:extLst>
      <p:ext uri="{BB962C8B-B14F-4D97-AF65-F5344CB8AC3E}">
        <p14:creationId xmlns:p14="http://schemas.microsoft.com/office/powerpoint/2010/main" val="36362530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661" y="983935"/>
            <a:ext cx="10972800" cy="936625"/>
          </a:xfrm>
        </p:spPr>
        <p:txBody>
          <a:bodyPr/>
          <a:lstStyle/>
          <a:p>
            <a:r>
              <a:rPr lang="it-IT" dirty="0" smtClean="0"/>
              <a:t>OPSYS Today for «Internal» users:</a:t>
            </a:r>
            <a:endParaRPr lang="fr-BE" dirty="0"/>
          </a:p>
        </p:txBody>
      </p:sp>
      <p:sp>
        <p:nvSpPr>
          <p:cNvPr id="3" name="Content Placeholder 2"/>
          <p:cNvSpPr>
            <a:spLocks noGrp="1"/>
          </p:cNvSpPr>
          <p:nvPr>
            <p:ph idx="1"/>
          </p:nvPr>
        </p:nvSpPr>
        <p:spPr>
          <a:xfrm>
            <a:off x="619125" y="2166860"/>
            <a:ext cx="10972800" cy="1665864"/>
          </a:xfrm>
        </p:spPr>
        <p:txBody>
          <a:bodyPr>
            <a:normAutofit/>
          </a:bodyPr>
          <a:lstStyle/>
          <a:p>
            <a:r>
              <a:rPr lang="en-US" dirty="0" smtClean="0"/>
              <a:t>Logframe Management –&gt; </a:t>
            </a:r>
            <a:r>
              <a:rPr lang="en-US" dirty="0"/>
              <a:t>LFs + Indicators</a:t>
            </a:r>
          </a:p>
          <a:p>
            <a:r>
              <a:rPr lang="en-US" dirty="0" smtClean="0"/>
              <a:t>Management of contracts under FWCs SIEA2018, AUDIT2018 PSF2019 (for FPI), EVA2020 &amp; EVENTS2020</a:t>
            </a:r>
          </a:p>
        </p:txBody>
      </p:sp>
      <p:sp>
        <p:nvSpPr>
          <p:cNvPr id="4" name="Title 1"/>
          <p:cNvSpPr txBox="1">
            <a:spLocks/>
          </p:cNvSpPr>
          <p:nvPr/>
        </p:nvSpPr>
        <p:spPr bwMode="auto">
          <a:xfrm>
            <a:off x="396261" y="3928962"/>
            <a:ext cx="10972800" cy="9366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marL="358775" indent="-358775" algn="l" rtl="0" eaLnBrk="1" fontAlgn="base" hangingPunct="1">
              <a:spcBef>
                <a:spcPct val="0"/>
              </a:spcBef>
              <a:spcAft>
                <a:spcPct val="0"/>
              </a:spcAft>
              <a:defRPr sz="3000" b="1">
                <a:solidFill>
                  <a:srgbClr val="0F5494"/>
                </a:solidFill>
                <a:latin typeface="+mj-lt"/>
                <a:ea typeface="+mj-ea"/>
                <a:cs typeface="+mj-cs"/>
              </a:defRPr>
            </a:lvl1pPr>
            <a:lvl2pPr marL="358775" indent="-358775" algn="l" rtl="0" eaLnBrk="1" fontAlgn="base" hangingPunct="1">
              <a:spcBef>
                <a:spcPct val="0"/>
              </a:spcBef>
              <a:spcAft>
                <a:spcPct val="0"/>
              </a:spcAft>
              <a:defRPr sz="3000" b="1">
                <a:solidFill>
                  <a:srgbClr val="0F5494"/>
                </a:solidFill>
                <a:latin typeface="Verdana" pitchFamily="34" charset="0"/>
              </a:defRPr>
            </a:lvl2pPr>
            <a:lvl3pPr marL="358775" indent="-358775" algn="l" rtl="0" eaLnBrk="1" fontAlgn="base" hangingPunct="1">
              <a:spcBef>
                <a:spcPct val="0"/>
              </a:spcBef>
              <a:spcAft>
                <a:spcPct val="0"/>
              </a:spcAft>
              <a:defRPr sz="3000" b="1">
                <a:solidFill>
                  <a:srgbClr val="0F5494"/>
                </a:solidFill>
                <a:latin typeface="Verdana" pitchFamily="34" charset="0"/>
              </a:defRPr>
            </a:lvl3pPr>
            <a:lvl4pPr marL="358775" indent="-358775" algn="l" rtl="0" eaLnBrk="1" fontAlgn="base" hangingPunct="1">
              <a:spcBef>
                <a:spcPct val="0"/>
              </a:spcBef>
              <a:spcAft>
                <a:spcPct val="0"/>
              </a:spcAft>
              <a:defRPr sz="3000" b="1">
                <a:solidFill>
                  <a:srgbClr val="0F5494"/>
                </a:solidFill>
                <a:latin typeface="Verdana" pitchFamily="34" charset="0"/>
              </a:defRPr>
            </a:lvl4pPr>
            <a:lvl5pPr marL="358775" indent="-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a:lstStyle>
          <a:p>
            <a:r>
              <a:rPr lang="it-IT" kern="0" dirty="0" smtClean="0"/>
              <a:t>OPSYS Today for «External» users:</a:t>
            </a:r>
            <a:endParaRPr lang="fr-BE" kern="0" dirty="0"/>
          </a:p>
        </p:txBody>
      </p:sp>
      <p:sp>
        <p:nvSpPr>
          <p:cNvPr id="5" name="Content Placeholder 2"/>
          <p:cNvSpPr txBox="1">
            <a:spLocks/>
          </p:cNvSpPr>
          <p:nvPr/>
        </p:nvSpPr>
        <p:spPr bwMode="auto">
          <a:xfrm>
            <a:off x="769425" y="4961825"/>
            <a:ext cx="10972800" cy="1483967"/>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20000"/>
              </a:spcBef>
              <a:spcAft>
                <a:spcPct val="0"/>
              </a:spcAft>
              <a:buClr>
                <a:srgbClr val="0F5494"/>
              </a:buClr>
              <a:buFont typeface="Arial" pitchFamily="34" charset="0"/>
              <a:buChar char="•"/>
              <a:defRPr sz="2400" i="1">
                <a:solidFill>
                  <a:srgbClr val="0F5494"/>
                </a:solidFill>
                <a:latin typeface="+mn-lt"/>
                <a:ea typeface="+mn-ea"/>
                <a:cs typeface="+mn-cs"/>
              </a:defRPr>
            </a:lvl1pPr>
            <a:lvl2pPr marL="742950" indent="-285750" algn="l" rtl="0" eaLnBrk="1" fontAlgn="base" hangingPunct="1">
              <a:spcBef>
                <a:spcPct val="20000"/>
              </a:spcBef>
              <a:spcAft>
                <a:spcPct val="0"/>
              </a:spcAft>
              <a:buClr>
                <a:srgbClr val="0F5494"/>
              </a:buClr>
              <a:buChar char="•"/>
              <a:defRPr sz="2000" b="1">
                <a:solidFill>
                  <a:srgbClr val="0F5494"/>
                </a:solidFill>
                <a:latin typeface="+mn-lt"/>
              </a:defRPr>
            </a:lvl2pPr>
            <a:lvl3pPr marL="1143000" indent="-228600" algn="l" rtl="0" eaLnBrk="1" fontAlgn="base" hangingPunct="1">
              <a:spcBef>
                <a:spcPct val="20000"/>
              </a:spcBef>
              <a:spcAft>
                <a:spcPct val="0"/>
              </a:spcAft>
              <a:defRPr sz="1400">
                <a:solidFill>
                  <a:srgbClr val="0F5494"/>
                </a:solidFill>
                <a:latin typeface="+mn-lt"/>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a:lstStyle>
          <a:p>
            <a:r>
              <a:rPr lang="en-US" kern="0" dirty="0" smtClean="0">
                <a:solidFill>
                  <a:schemeClr val="tx1"/>
                </a:solidFill>
              </a:rPr>
              <a:t>Access to OPSYS –&gt; Registration</a:t>
            </a:r>
          </a:p>
          <a:p>
            <a:r>
              <a:rPr lang="en-US" kern="0" dirty="0" smtClean="0">
                <a:solidFill>
                  <a:schemeClr val="tx1"/>
                </a:solidFill>
              </a:rPr>
              <a:t>Logframe Data Entry –&gt; LFs + Indicators</a:t>
            </a:r>
          </a:p>
        </p:txBody>
      </p:sp>
      <p:pic>
        <p:nvPicPr>
          <p:cNvPr id="6" name="Content Placeholder 9"/>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8593394" y="447710"/>
            <a:ext cx="3148831" cy="2113599"/>
          </a:xfrm>
          <a:prstGeom prst="rect">
            <a:avLst/>
          </a:prstGeom>
          <a:noFill/>
          <a:ln w="9525">
            <a:noFill/>
            <a:miter lim="800000"/>
            <a:headEnd/>
            <a:tailEnd/>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5939181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38200" y="307080"/>
            <a:ext cx="11433714" cy="1846659"/>
          </a:xfrm>
          <a:prstGeom prst="rect">
            <a:avLst/>
          </a:prstGeom>
          <a:noFill/>
        </p:spPr>
        <p:txBody>
          <a:bodyPr wrap="square" rtlCol="0">
            <a:spAutoFit/>
          </a:bodyPr>
          <a:lstStyle/>
          <a:p>
            <a:pPr algn="ctr"/>
            <a:r>
              <a:rPr lang="fr-BE" sz="2400" b="1" dirty="0" smtClean="0">
                <a:solidFill>
                  <a:srgbClr val="024EA2"/>
                </a:solidFill>
              </a:rPr>
              <a:t>HOW ARE EXTERNALS COLLABORATING WITH OM FOR NOW?</a:t>
            </a:r>
          </a:p>
          <a:p>
            <a:pPr marL="342900" indent="-342900" algn="ctr">
              <a:buAutoNum type="arabicPeriod"/>
            </a:pPr>
            <a:endParaRPr lang="fr-BE" b="1" u="sng" dirty="0">
              <a:solidFill>
                <a:srgbClr val="024EA2"/>
              </a:solidFill>
            </a:endParaRPr>
          </a:p>
          <a:p>
            <a:pPr algn="ctr"/>
            <a:endParaRPr lang="fr-BE" b="1" u="sng" dirty="0" smtClean="0">
              <a:solidFill>
                <a:srgbClr val="024EA2"/>
              </a:solidFill>
            </a:endParaRPr>
          </a:p>
          <a:p>
            <a:endParaRPr lang="fr-BE" dirty="0"/>
          </a:p>
          <a:p>
            <a:endParaRPr lang="fr-BE" dirty="0" smtClean="0"/>
          </a:p>
          <a:p>
            <a:r>
              <a:rPr lang="fr-BE" dirty="0" smtClean="0"/>
              <a:t> </a:t>
            </a:r>
            <a:endParaRPr lang="en-GB" dirty="0"/>
          </a:p>
        </p:txBody>
      </p:sp>
      <p:sp>
        <p:nvSpPr>
          <p:cNvPr id="8" name="Down Arrow 7"/>
          <p:cNvSpPr/>
          <p:nvPr/>
        </p:nvSpPr>
        <p:spPr>
          <a:xfrm>
            <a:off x="2225201" y="1644616"/>
            <a:ext cx="637309" cy="978408"/>
          </a:xfrm>
          <a:prstGeom prst="downArrow">
            <a:avLst/>
          </a:prstGeom>
          <a:solidFill>
            <a:srgbClr val="00B0F0"/>
          </a:solidFill>
          <a:ln>
            <a:solidFill>
              <a:srgbClr val="035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Down Arrow 8"/>
          <p:cNvSpPr/>
          <p:nvPr/>
        </p:nvSpPr>
        <p:spPr>
          <a:xfrm>
            <a:off x="9131752" y="1644616"/>
            <a:ext cx="637309" cy="978408"/>
          </a:xfrm>
          <a:prstGeom prst="downArrow">
            <a:avLst/>
          </a:prstGeom>
          <a:solidFill>
            <a:srgbClr val="00B0F0"/>
          </a:solidFill>
          <a:ln>
            <a:solidFill>
              <a:srgbClr val="035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3826485" y="1784407"/>
            <a:ext cx="7481454" cy="369332"/>
          </a:xfrm>
          <a:prstGeom prst="rect">
            <a:avLst/>
          </a:prstGeom>
          <a:noFill/>
        </p:spPr>
        <p:txBody>
          <a:bodyPr wrap="square" rtlCol="0">
            <a:spAutoFit/>
          </a:bodyPr>
          <a:lstStyle/>
          <a:p>
            <a:r>
              <a:rPr lang="fr-BE" dirty="0" smtClean="0">
                <a:solidFill>
                  <a:srgbClr val="024EA2"/>
                </a:solidFill>
              </a:rPr>
              <a:t>for modules available in OPSYS today</a:t>
            </a:r>
            <a:endParaRPr lang="en-GB" dirty="0">
              <a:solidFill>
                <a:srgbClr val="024EA2"/>
              </a:solidFill>
            </a:endParaRPr>
          </a:p>
        </p:txBody>
      </p:sp>
      <p:sp>
        <p:nvSpPr>
          <p:cNvPr id="11" name="TextBox 10"/>
          <p:cNvSpPr txBox="1"/>
          <p:nvPr/>
        </p:nvSpPr>
        <p:spPr>
          <a:xfrm>
            <a:off x="221924" y="3704549"/>
            <a:ext cx="5495385" cy="2400657"/>
          </a:xfrm>
          <a:prstGeom prst="rect">
            <a:avLst/>
          </a:prstGeom>
          <a:noFill/>
        </p:spPr>
        <p:txBody>
          <a:bodyPr wrap="square" rtlCol="0">
            <a:spAutoFit/>
          </a:bodyPr>
          <a:lstStyle/>
          <a:p>
            <a:pPr algn="ctr"/>
            <a:r>
              <a:rPr lang="fr-BE" b="1" dirty="0" smtClean="0">
                <a:solidFill>
                  <a:srgbClr val="FFC000"/>
                </a:solidFill>
              </a:rPr>
              <a:t>in LOGFRAMES (INTERVENTIONS)</a:t>
            </a:r>
          </a:p>
          <a:p>
            <a:pPr algn="ctr"/>
            <a:r>
              <a:rPr lang="fr-BE" sz="1200" b="1" dirty="0" smtClean="0">
                <a:solidFill>
                  <a:srgbClr val="FFC000"/>
                </a:solidFill>
              </a:rPr>
              <a:t>(core tool of the PPCM methodology)</a:t>
            </a:r>
          </a:p>
          <a:p>
            <a:pPr algn="ctr"/>
            <a:endParaRPr lang="fr-BE" sz="1200" b="1" dirty="0">
              <a:solidFill>
                <a:srgbClr val="00B050"/>
              </a:solidFill>
            </a:endParaRPr>
          </a:p>
          <a:p>
            <a:pPr algn="ctr"/>
            <a:r>
              <a:rPr lang="fr-BE" b="1" dirty="0" smtClean="0">
                <a:solidFill>
                  <a:srgbClr val="FF0000"/>
                </a:solidFill>
              </a:rPr>
              <a:t>NO NEED FOR A PIC!!!</a:t>
            </a:r>
          </a:p>
          <a:p>
            <a:pPr algn="ctr"/>
            <a:r>
              <a:rPr lang="fr-BE" dirty="0" smtClean="0">
                <a:solidFill>
                  <a:srgbClr val="024EA2"/>
                </a:solidFill>
              </a:rPr>
              <a:t>The Operational Manager grants access </a:t>
            </a:r>
          </a:p>
          <a:p>
            <a:pPr algn="ctr"/>
            <a:r>
              <a:rPr lang="fr-BE" dirty="0" smtClean="0">
                <a:solidFill>
                  <a:srgbClr val="024EA2"/>
                </a:solidFill>
              </a:rPr>
              <a:t>to the </a:t>
            </a:r>
            <a:r>
              <a:rPr lang="fr-BE" b="1" dirty="0" smtClean="0">
                <a:solidFill>
                  <a:srgbClr val="024EA2"/>
                </a:solidFill>
              </a:rPr>
              <a:t>Lead Implementing Partner (LIP)</a:t>
            </a:r>
            <a:br>
              <a:rPr lang="fr-BE" b="1" dirty="0" smtClean="0">
                <a:solidFill>
                  <a:srgbClr val="024EA2"/>
                </a:solidFill>
              </a:rPr>
            </a:br>
            <a:r>
              <a:rPr lang="fr-BE" dirty="0" smtClean="0">
                <a:solidFill>
                  <a:srgbClr val="024EA2"/>
                </a:solidFill>
              </a:rPr>
              <a:t>simply by identifying its email address</a:t>
            </a:r>
          </a:p>
          <a:p>
            <a:pPr marL="285750" indent="-285750" algn="ctr">
              <a:buFont typeface="Wingdings" panose="05000000000000000000" pitchFamily="2" charset="2"/>
              <a:buChar char="Ø"/>
            </a:pPr>
            <a:r>
              <a:rPr lang="fr-BE" dirty="0" smtClean="0">
                <a:solidFill>
                  <a:srgbClr val="024EA2"/>
                </a:solidFill>
              </a:rPr>
              <a:t> notification is sent to the LIP </a:t>
            </a:r>
            <a:br>
              <a:rPr lang="fr-BE" dirty="0" smtClean="0">
                <a:solidFill>
                  <a:srgbClr val="024EA2"/>
                </a:solidFill>
              </a:rPr>
            </a:br>
            <a:r>
              <a:rPr lang="fr-BE" dirty="0" smtClean="0">
                <a:solidFill>
                  <a:srgbClr val="024EA2"/>
                </a:solidFill>
              </a:rPr>
              <a:t>via the F&amp;T portal + email</a:t>
            </a:r>
            <a:endParaRPr lang="en-GB" dirty="0">
              <a:solidFill>
                <a:srgbClr val="024EA2"/>
              </a:solidFill>
            </a:endParaRPr>
          </a:p>
        </p:txBody>
      </p:sp>
      <p:sp>
        <p:nvSpPr>
          <p:cNvPr id="12" name="TextBox 11"/>
          <p:cNvSpPr txBox="1"/>
          <p:nvPr/>
        </p:nvSpPr>
        <p:spPr>
          <a:xfrm>
            <a:off x="6031597" y="3814164"/>
            <a:ext cx="6160403" cy="2031325"/>
          </a:xfrm>
          <a:prstGeom prst="rect">
            <a:avLst/>
          </a:prstGeom>
          <a:noFill/>
        </p:spPr>
        <p:txBody>
          <a:bodyPr wrap="square" rtlCol="0">
            <a:spAutoFit/>
          </a:bodyPr>
          <a:lstStyle/>
          <a:p>
            <a:pPr algn="ctr"/>
            <a:r>
              <a:rPr lang="fr-BE" b="1" dirty="0" smtClean="0">
                <a:solidFill>
                  <a:srgbClr val="FFC000"/>
                </a:solidFill>
              </a:rPr>
              <a:t>for Framework Contracts </a:t>
            </a:r>
          </a:p>
          <a:p>
            <a:pPr algn="ctr"/>
            <a:r>
              <a:rPr lang="fr-BE" b="1" i="1" u="sng" dirty="0" smtClean="0">
                <a:solidFill>
                  <a:srgbClr val="FFC000"/>
                </a:solidFill>
              </a:rPr>
              <a:t>Examples</a:t>
            </a:r>
            <a:r>
              <a:rPr lang="fr-BE" b="1" dirty="0" smtClean="0">
                <a:solidFill>
                  <a:srgbClr val="FFC000"/>
                </a:solidFill>
              </a:rPr>
              <a:t>: SIEA2018, AUDIT2018 &amp; PSF2019 (FPI)</a:t>
            </a:r>
            <a:endParaRPr lang="fr-BE" dirty="0" smtClean="0">
              <a:solidFill>
                <a:srgbClr val="024EA2"/>
              </a:solidFill>
            </a:endParaRPr>
          </a:p>
          <a:p>
            <a:pPr algn="ctr"/>
            <a:r>
              <a:rPr lang="fr-BE" b="1" dirty="0" smtClean="0">
                <a:solidFill>
                  <a:srgbClr val="00B050"/>
                </a:solidFill>
              </a:rPr>
              <a:t>PIC NEEDED!!!</a:t>
            </a:r>
            <a:endParaRPr lang="fr-BE" b="1" dirty="0">
              <a:solidFill>
                <a:srgbClr val="00B050"/>
              </a:solidFill>
            </a:endParaRPr>
          </a:p>
          <a:p>
            <a:pPr algn="ctr"/>
            <a:r>
              <a:rPr lang="fr-BE" dirty="0" smtClean="0">
                <a:solidFill>
                  <a:srgbClr val="024EA2"/>
                </a:solidFill>
              </a:rPr>
              <a:t>Framework Contractors have registered their profiles in F&amp;T Portal. </a:t>
            </a:r>
            <a:br>
              <a:rPr lang="fr-BE" dirty="0" smtClean="0">
                <a:solidFill>
                  <a:srgbClr val="024EA2"/>
                </a:solidFill>
              </a:rPr>
            </a:br>
            <a:r>
              <a:rPr lang="fr-BE" dirty="0" smtClean="0">
                <a:solidFill>
                  <a:srgbClr val="024EA2"/>
                </a:solidFill>
              </a:rPr>
              <a:t>They have obtained an official PIC </a:t>
            </a:r>
          </a:p>
          <a:p>
            <a:pPr algn="ctr"/>
            <a:r>
              <a:rPr lang="fr-BE" dirty="0" smtClean="0">
                <a:solidFill>
                  <a:srgbClr val="024EA2"/>
                </a:solidFill>
              </a:rPr>
              <a:t>and identified a PCoCo.</a:t>
            </a:r>
            <a:endParaRPr lang="en-GB" dirty="0">
              <a:solidFill>
                <a:srgbClr val="024EA2"/>
              </a:solidFill>
            </a:endParaRPr>
          </a:p>
        </p:txBody>
      </p:sp>
      <p:sp>
        <p:nvSpPr>
          <p:cNvPr id="13" name="Rounded Rectangle 12"/>
          <p:cNvSpPr/>
          <p:nvPr/>
        </p:nvSpPr>
        <p:spPr>
          <a:xfrm>
            <a:off x="338283" y="3657600"/>
            <a:ext cx="5379026" cy="2355273"/>
          </a:xfrm>
          <a:prstGeom prst="roundRect">
            <a:avLst/>
          </a:prstGeom>
          <a:noFill/>
          <a:ln>
            <a:solidFill>
              <a:srgbClr val="035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ounded Rectangle 13"/>
          <p:cNvSpPr/>
          <p:nvPr/>
        </p:nvSpPr>
        <p:spPr>
          <a:xfrm>
            <a:off x="6228522" y="3657600"/>
            <a:ext cx="5806460" cy="2355273"/>
          </a:xfrm>
          <a:prstGeom prst="roundRect">
            <a:avLst/>
          </a:prstGeom>
          <a:noFill/>
          <a:ln>
            <a:solidFill>
              <a:srgbClr val="0356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Slide Number Placeholder 1"/>
          <p:cNvSpPr>
            <a:spLocks noGrp="1"/>
          </p:cNvSpPr>
          <p:nvPr>
            <p:ph type="sldNum" sz="quarter" idx="12"/>
          </p:nvPr>
        </p:nvSpPr>
        <p:spPr/>
        <p:txBody>
          <a:bodyPr/>
          <a:lstStyle/>
          <a:p>
            <a:fld id="{F46C79FD-C571-418B-AB0F-5EE936C85276}" type="slidenum">
              <a:rPr lang="en-GB" smtClean="0"/>
              <a:t>13</a:t>
            </a:fld>
            <a:endParaRPr lang="en-GB" dirty="0"/>
          </a:p>
        </p:txBody>
      </p:sp>
      <p:sp>
        <p:nvSpPr>
          <p:cNvPr id="4" name="TextBox 3"/>
          <p:cNvSpPr txBox="1"/>
          <p:nvPr/>
        </p:nvSpPr>
        <p:spPr>
          <a:xfrm>
            <a:off x="683491" y="6496411"/>
            <a:ext cx="7730836" cy="246221"/>
          </a:xfrm>
          <a:prstGeom prst="rect">
            <a:avLst/>
          </a:prstGeom>
          <a:noFill/>
        </p:spPr>
        <p:txBody>
          <a:bodyPr wrap="square" rtlCol="0">
            <a:spAutoFit/>
          </a:bodyPr>
          <a:lstStyle/>
          <a:p>
            <a:r>
              <a:rPr lang="fr-BE" sz="1000" dirty="0" smtClean="0"/>
              <a:t>* OM: Operational Manager</a:t>
            </a:r>
            <a:endParaRPr lang="en-GB" sz="1000" dirty="0"/>
          </a:p>
        </p:txBody>
      </p:sp>
    </p:spTree>
    <p:extLst>
      <p:ext uri="{BB962C8B-B14F-4D97-AF65-F5344CB8AC3E}">
        <p14:creationId xmlns:p14="http://schemas.microsoft.com/office/powerpoint/2010/main" val="23346900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72614" y="-83019"/>
            <a:ext cx="11563927" cy="936625"/>
          </a:xfrm>
        </p:spPr>
        <p:txBody>
          <a:bodyPr>
            <a:normAutofit/>
          </a:bodyPr>
          <a:lstStyle/>
          <a:p>
            <a:pPr marL="342900" indent="-342900"/>
            <a:r>
              <a:rPr lang="fr-BE" sz="3200" b="1" cap="all" dirty="0" smtClean="0"/>
              <a:t>F&amp;T Portal : </a:t>
            </a:r>
            <a:r>
              <a:rPr lang="fr-BE" sz="3200" b="1" dirty="0"/>
              <a:t>one single entry point for </a:t>
            </a:r>
            <a:r>
              <a:rPr lang="fr-BE" sz="3200" b="1" dirty="0" smtClean="0"/>
              <a:t>external</a:t>
            </a:r>
            <a:r>
              <a:rPr lang="fr-BE" sz="3200" b="1" dirty="0"/>
              <a:t>s</a:t>
            </a:r>
          </a:p>
        </p:txBody>
      </p:sp>
      <p:pic>
        <p:nvPicPr>
          <p:cNvPr id="2" name="Picture 1"/>
          <p:cNvPicPr>
            <a:picLocks noChangeAspect="1"/>
          </p:cNvPicPr>
          <p:nvPr/>
        </p:nvPicPr>
        <p:blipFill>
          <a:blip r:embed="rId2"/>
          <a:stretch>
            <a:fillRect/>
          </a:stretch>
        </p:blipFill>
        <p:spPr>
          <a:xfrm>
            <a:off x="382547" y="1054101"/>
            <a:ext cx="11670908" cy="5644228"/>
          </a:xfrm>
          <a:prstGeom prst="rect">
            <a:avLst/>
          </a:prstGeom>
        </p:spPr>
      </p:pic>
    </p:spTree>
    <p:extLst>
      <p:ext uri="{BB962C8B-B14F-4D97-AF65-F5344CB8AC3E}">
        <p14:creationId xmlns:p14="http://schemas.microsoft.com/office/powerpoint/2010/main" val="3347422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5470" y="1439523"/>
            <a:ext cx="9169630" cy="5129371"/>
          </a:xfrm>
          <a:prstGeom prst="rect">
            <a:avLst/>
          </a:prstGeom>
        </p:spPr>
      </p:pic>
      <p:sp>
        <p:nvSpPr>
          <p:cNvPr id="7" name="Title 1"/>
          <p:cNvSpPr>
            <a:spLocks noGrp="1"/>
          </p:cNvSpPr>
          <p:nvPr>
            <p:ph type="title"/>
          </p:nvPr>
        </p:nvSpPr>
        <p:spPr>
          <a:xfrm>
            <a:off x="868507" y="463666"/>
            <a:ext cx="10972800" cy="533573"/>
          </a:xfrm>
        </p:spPr>
        <p:txBody>
          <a:bodyPr/>
          <a:lstStyle/>
          <a:p>
            <a:pPr marL="342900" indent="-342900"/>
            <a:r>
              <a:rPr lang="en-US" sz="3600" b="1" dirty="0" smtClean="0"/>
              <a:t>OPSYS LOGFRAME MANAGEMENT Workflow</a:t>
            </a:r>
            <a:endParaRPr lang="en-US" sz="3600" b="1" dirty="0"/>
          </a:p>
        </p:txBody>
      </p:sp>
    </p:spTree>
    <p:extLst>
      <p:ext uri="{BB962C8B-B14F-4D97-AF65-F5344CB8AC3E}">
        <p14:creationId xmlns:p14="http://schemas.microsoft.com/office/powerpoint/2010/main" val="1908879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085471" y="2683433"/>
            <a:ext cx="10065224" cy="2149523"/>
          </a:xfrm>
        </p:spPr>
        <p:txBody>
          <a:bodyPr>
            <a:noAutofit/>
          </a:bodyPr>
          <a:lstStyle/>
          <a:p>
            <a:pPr algn="ctr"/>
            <a:r>
              <a:rPr lang="en-IE" sz="4400" b="1" dirty="0" smtClean="0"/>
              <a:t>IV. OPSYS TOMORROW</a:t>
            </a:r>
            <a:br>
              <a:rPr lang="en-IE" sz="4400" b="1" dirty="0" smtClean="0"/>
            </a:br>
            <a:r>
              <a:rPr lang="en-IE" sz="4400" b="1" dirty="0"/>
              <a:t/>
            </a:r>
            <a:br>
              <a:rPr lang="en-IE" sz="4400" b="1" dirty="0"/>
            </a:br>
            <a:r>
              <a:rPr lang="en-IE" sz="4400" b="1" dirty="0" smtClean="0">
                <a:solidFill>
                  <a:srgbClr val="FFC000"/>
                </a:solidFill>
              </a:rPr>
              <a:t>New for Contractors! </a:t>
            </a:r>
            <a:r>
              <a:rPr lang="en-IE" sz="4400" b="1" dirty="0" smtClean="0"/>
              <a:t/>
            </a:r>
            <a:br>
              <a:rPr lang="en-IE" sz="4400" b="1" dirty="0" smtClean="0"/>
            </a:br>
            <a:r>
              <a:rPr lang="en-IE" sz="4400" b="1" dirty="0" smtClean="0"/>
              <a:t>(not new for Framework Contractors)</a:t>
            </a:r>
            <a:endParaRPr lang="en-GB" sz="4400" b="1" dirty="0"/>
          </a:p>
        </p:txBody>
      </p:sp>
      <p:sp>
        <p:nvSpPr>
          <p:cNvPr id="2" name="Slide Number Placeholder 1"/>
          <p:cNvSpPr>
            <a:spLocks noGrp="1"/>
          </p:cNvSpPr>
          <p:nvPr>
            <p:ph type="sldNum" sz="quarter" idx="4294967295"/>
          </p:nvPr>
        </p:nvSpPr>
        <p:spPr/>
        <p:txBody>
          <a:bodyPr/>
          <a:lstStyle/>
          <a:p>
            <a:fld id="{F46C79FD-C571-418B-AB0F-5EE936C85276}" type="slidenum">
              <a:rPr lang="en-GB" smtClean="0"/>
              <a:t>16</a:t>
            </a:fld>
            <a:endParaRPr lang="en-GB" dirty="0"/>
          </a:p>
        </p:txBody>
      </p:sp>
    </p:spTree>
    <p:extLst>
      <p:ext uri="{BB962C8B-B14F-4D97-AF65-F5344CB8AC3E}">
        <p14:creationId xmlns:p14="http://schemas.microsoft.com/office/powerpoint/2010/main" val="16734650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bwMode="auto">
          <a:xfrm>
            <a:off x="8280790" y="5752488"/>
            <a:ext cx="3659305" cy="982876"/>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10 : Other SCs RELEX</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32" name="Rectangle 31"/>
          <p:cNvSpPr/>
          <p:nvPr/>
        </p:nvSpPr>
        <p:spPr bwMode="auto">
          <a:xfrm>
            <a:off x="8294196" y="3512419"/>
            <a:ext cx="3659305" cy="2186558"/>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9 : DM proc. Without publication</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31" name="Rectangle 30"/>
          <p:cNvSpPr/>
          <p:nvPr/>
        </p:nvSpPr>
        <p:spPr bwMode="auto">
          <a:xfrm>
            <a:off x="8294196" y="2324039"/>
            <a:ext cx="3659305" cy="1135611"/>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8:  CL2 following a FA</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30" name="Rectangle 29"/>
          <p:cNvSpPr/>
          <p:nvPr/>
        </p:nvSpPr>
        <p:spPr bwMode="auto">
          <a:xfrm>
            <a:off x="4250751" y="5530668"/>
            <a:ext cx="3949544" cy="1204697"/>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6 : Grants IM with PC  with publication</a:t>
            </a:r>
            <a:endParaRPr kumimoji="0" lang="en-GB" sz="7600" b="1"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29" name="Rectangle 28"/>
          <p:cNvSpPr/>
          <p:nvPr/>
        </p:nvSpPr>
        <p:spPr bwMode="auto">
          <a:xfrm>
            <a:off x="4250751" y="824905"/>
            <a:ext cx="3946337" cy="2280246"/>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rPr>
              <a:t>Family </a:t>
            </a: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4: Proc. IM with PC with publication</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28" name="Rectangle 27"/>
          <p:cNvSpPr/>
          <p:nvPr/>
        </p:nvSpPr>
        <p:spPr bwMode="auto">
          <a:xfrm>
            <a:off x="221048" y="2955587"/>
            <a:ext cx="3946337" cy="1671671"/>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rPr>
              <a:t>Family </a:t>
            </a: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2: Programme Estimates &amp; WB CA</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27" name="Rectangle 26"/>
          <p:cNvSpPr/>
          <p:nvPr/>
        </p:nvSpPr>
        <p:spPr bwMode="auto">
          <a:xfrm>
            <a:off x="221048" y="824904"/>
            <a:ext cx="3946337" cy="2065624"/>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rPr>
              <a:t>Family </a:t>
            </a: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1: Contribution Agr. &amp; Direct award </a:t>
            </a:r>
            <a:r>
              <a:rPr kumimoji="0" lang="en-GB" sz="1200" b="1" i="0" u="none" strike="noStrike" kern="1200" cap="none" spc="0" normalizeH="0" baseline="0" noProof="0" dirty="0" smtClean="0">
                <a:ln>
                  <a:noFill/>
                </a:ln>
                <a:solidFill>
                  <a:srgbClr val="FF0000"/>
                </a:solidFill>
                <a:effectLst/>
                <a:uLnTx/>
                <a:uFillTx/>
                <a:latin typeface="Verdana" pitchFamily="34" charset="0"/>
                <a:ea typeface="+mn-ea"/>
                <a:cs typeface="+mn-cs"/>
              </a:rPr>
              <a:t>grant Grants</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7" name="Rectangle 6"/>
          <p:cNvSpPr/>
          <p:nvPr/>
        </p:nvSpPr>
        <p:spPr bwMode="auto">
          <a:xfrm>
            <a:off x="354495" y="1951336"/>
            <a:ext cx="3672408" cy="828403"/>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itchFamily="34" charset="0"/>
                <a:ea typeface="Times New Roman" panose="02020603050405020304" pitchFamily="18" charset="0"/>
                <a:cs typeface="Times New Roman" panose="02020603050405020304" pitchFamily="18" charset="0"/>
              </a:rPr>
              <a:t>B. Direct Award with electronic signature  - Grants</a:t>
            </a:r>
            <a:endParaRPr kumimoji="0" lang="en-GB" sz="1100" b="0" i="0" u="none" strike="noStrike" kern="0" cap="none" spc="0" normalizeH="0" baseline="0" noProof="0" dirty="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Direct award of Low value </a:t>
            </a: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Grant</a:t>
            </a:r>
            <a:endParaRPr kumimoji="0" lang="en-GB" sz="1200" b="0" i="0" u="none" strike="noStrike" kern="0" cap="none" spc="0" normalizeH="0" baseline="0" noProof="0" dirty="0" smtClean="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Direct award of grant</a:t>
            </a:r>
            <a:endParaRPr kumimoji="0" lang="en-GB" sz="1200" b="0" i="0" u="none" strike="noStrike" kern="0" cap="none" spc="0" normalizeH="0" baseline="0" noProof="0" dirty="0" smtClean="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a:t>
            </a: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 Direct award of a Specific Grant under a FPA</a:t>
            </a:r>
            <a:endParaRPr kumimoji="0" lang="en-GB" sz="1200" b="0" i="0" u="none" strike="noStrike" kern="0" cap="none" spc="0" normalizeH="0" baseline="0" noProof="0" dirty="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p:txBody>
      </p:sp>
      <p:sp>
        <p:nvSpPr>
          <p:cNvPr id="8" name="Rectangle 7"/>
          <p:cNvSpPr/>
          <p:nvPr/>
        </p:nvSpPr>
        <p:spPr bwMode="auto">
          <a:xfrm>
            <a:off x="364130" y="1081164"/>
            <a:ext cx="3672408" cy="812363"/>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A. Direct Award with electronic signature   - Contribution Agreements</a:t>
            </a:r>
            <a:endParaRPr kumimoji="0" lang="en-GB" sz="105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65430" marR="0" lvl="0" indent="-228600" algn="l" defTabSz="914400" rtl="0" eaLnBrk="1" fontAlgn="base" latinLnBrk="0" hangingPunct="1">
              <a:lnSpc>
                <a:spcPct val="100000"/>
              </a:lnSpc>
              <a:spcBef>
                <a:spcPct val="0"/>
              </a:spcBef>
              <a:spcAft>
                <a:spcPts val="0"/>
              </a:spcAft>
              <a:buClrTx/>
              <a:buSzTx/>
              <a:buFontTx/>
              <a:buAutoNum type="arabicPeriod"/>
              <a:tabLst/>
              <a:defRPr/>
            </a:pP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Contribution </a:t>
            </a: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agreement </a:t>
            </a:r>
            <a:endPar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265430" marR="0" lvl="0" indent="-228600" algn="l" defTabSz="914400" rtl="0" eaLnBrk="1" fontAlgn="base" latinLnBrk="0" hangingPunct="1">
              <a:lnSpc>
                <a:spcPct val="100000"/>
              </a:lnSpc>
              <a:spcBef>
                <a:spcPct val="0"/>
              </a:spcBef>
              <a:spcAft>
                <a:spcPts val="0"/>
              </a:spcAft>
              <a:buClrTx/>
              <a:buSzTx/>
              <a:buFontTx/>
              <a:buAutoNum type="arabicPeriod"/>
              <a:tabLst/>
              <a:defRPr/>
            </a:pP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Contribution </a:t>
            </a: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agreement with </a:t>
            </a: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blending</a:t>
            </a:r>
            <a:endParaRPr lang="en-GB" sz="1200" dirty="0">
              <a:solidFill>
                <a:prstClr val="white"/>
              </a:solidFill>
              <a:latin typeface="Times New Roman" panose="02020603050405020304" pitchFamily="18" charset="0"/>
              <a:ea typeface="Times New Roman" panose="02020603050405020304" pitchFamily="18" charset="0"/>
            </a:endParaRPr>
          </a:p>
          <a:p>
            <a:pPr marL="265430" marR="0" lvl="0" indent="-228600" algn="l" defTabSz="914400" rtl="0" eaLnBrk="1" fontAlgn="base" latinLnBrk="0" hangingPunct="1">
              <a:lnSpc>
                <a:spcPct val="100000"/>
              </a:lnSpc>
              <a:spcBef>
                <a:spcPct val="0"/>
              </a:spcBef>
              <a:spcAft>
                <a:spcPts val="0"/>
              </a:spcAft>
              <a:buClrTx/>
              <a:buSzTx/>
              <a:buFontTx/>
              <a:buAutoNum type="arabicPeriod"/>
              <a:tabLst/>
              <a:defRPr/>
            </a:pPr>
            <a:r>
              <a:rPr kumimoji="0" lang="en-US" sz="1000" b="0"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Contribution </a:t>
            </a: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agreement (CFSP / EUSR) TBC </a:t>
            </a:r>
            <a:endParaRPr kumimoji="0" lang="en-GB" sz="1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rPr>
              <a:t> </a:t>
            </a:r>
          </a:p>
        </p:txBody>
      </p:sp>
      <p:sp>
        <p:nvSpPr>
          <p:cNvPr id="10" name="Rectangle 9"/>
          <p:cNvSpPr/>
          <p:nvPr/>
        </p:nvSpPr>
        <p:spPr bwMode="auto">
          <a:xfrm>
            <a:off x="292213" y="3210989"/>
            <a:ext cx="3796971" cy="1363002"/>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C. Direct Award without electronic signature</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Administration agreement (with World Bank)</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Programme Estimate – Central operation</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Programme Estimate – Public body</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Programme Estimate – Private body</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5. Direct Award of Grant without electronic signature</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6. Contribution agreement (CFSP / EUSR) in case not in family "A"?</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46050" algn="l" defTabSz="914400" rtl="0" eaLnBrk="1" fontAlgn="base" latinLnBrk="0" hangingPunct="1">
              <a:lnSpc>
                <a:spcPct val="100000"/>
              </a:lnSpc>
              <a:spcBef>
                <a:spcPct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rPr>
              <a:t> </a:t>
            </a:r>
          </a:p>
        </p:txBody>
      </p:sp>
      <p:sp>
        <p:nvSpPr>
          <p:cNvPr id="11" name="Rectangle 10"/>
          <p:cNvSpPr/>
          <p:nvPr/>
        </p:nvSpPr>
        <p:spPr bwMode="auto">
          <a:xfrm>
            <a:off x="4326105" y="2141482"/>
            <a:ext cx="3812649" cy="894839"/>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itchFamily="34" charset="0"/>
                <a:ea typeface="Times New Roman" panose="02020603050405020304" pitchFamily="18" charset="0"/>
                <a:cs typeface="Times New Roman" panose="02020603050405020304" pitchFamily="18" charset="0"/>
              </a:rPr>
              <a:t>D. Indirect Management with PC - 2 stages </a:t>
            </a: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International Restricted - Services in IM</a:t>
            </a:r>
            <a:endParaRPr kumimoji="0" lang="en-GB" sz="1200" b="0" i="0" u="none" strike="noStrike" kern="0" cap="none" spc="0" normalizeH="0" baseline="0" noProof="0" dirty="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International Restricted - Supplies in IM </a:t>
            </a:r>
            <a:endParaRPr kumimoji="0" lang="en-GB" sz="1200" b="0" i="0" u="none" strike="noStrike" kern="0" cap="none" spc="0" normalizeH="0" baseline="0" noProof="0" dirty="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International Restricted - Works in IM </a:t>
            </a:r>
            <a:endParaRPr kumimoji="0" lang="en-GB" sz="1200" b="0" i="0" u="none" strike="noStrike" kern="0" cap="none" spc="0" normalizeH="0" baseline="0" noProof="0" dirty="0">
              <a:ln>
                <a:noFill/>
              </a:ln>
              <a:solidFill>
                <a:sysClr val="window" lastClr="FFFFFF"/>
              </a:solidFill>
              <a:effectLst/>
              <a:uLnTx/>
              <a:uFillTx/>
              <a:latin typeface="Times New Roman" panose="02020603050405020304" pitchFamily="18" charset="0"/>
              <a:ea typeface="Times New Roman" panose="02020603050405020304" pitchFamily="18" charset="0"/>
              <a:cs typeface="+mn-cs"/>
            </a:endParaRPr>
          </a:p>
        </p:txBody>
      </p:sp>
      <p:sp>
        <p:nvSpPr>
          <p:cNvPr id="12" name="Rectangle 11"/>
          <p:cNvSpPr/>
          <p:nvPr/>
        </p:nvSpPr>
        <p:spPr bwMode="auto">
          <a:xfrm>
            <a:off x="4327795" y="1081164"/>
            <a:ext cx="3817935" cy="979684"/>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D. Indirect Management with PC - 1 stage</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International Open - Services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International Open - Supplies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International Open - Works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Local open - Supplies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5. Local Open - Works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rPr>
              <a:t> </a:t>
            </a:r>
          </a:p>
        </p:txBody>
      </p:sp>
      <p:sp>
        <p:nvSpPr>
          <p:cNvPr id="14" name="Rectangle 13"/>
          <p:cNvSpPr/>
          <p:nvPr/>
        </p:nvSpPr>
        <p:spPr bwMode="auto">
          <a:xfrm>
            <a:off x="4338827" y="5752488"/>
            <a:ext cx="3792247" cy="906677"/>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itchFamily="34" charset="0"/>
                <a:ea typeface="Times New Roman" panose="02020603050405020304" pitchFamily="18" charset="0"/>
                <a:cs typeface="Times New Roman" panose="02020603050405020304" pitchFamily="18" charset="0"/>
              </a:rPr>
              <a:t>F. Indirect Management with PC (Grants)</a:t>
            </a:r>
            <a:endParaRPr kumimoji="0" lang="en-GB" sz="1100" b="1" i="0" u="none" strike="noStrike" kern="1200" cap="none" spc="0" normalizeH="0" baseline="0" noProof="0" dirty="0">
              <a:ln>
                <a:noFill/>
              </a:ln>
              <a:solidFill>
                <a:srgbClr val="FFD62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Grants through Open CfP in IM</a:t>
            </a:r>
            <a:endParaRPr kumimoji="0" lang="en-GB" sz="1200" b="1" i="0" u="none" strike="noStrike" kern="1200" cap="none" spc="0" normalizeH="0" baseline="0" noProof="0" dirty="0">
              <a:ln>
                <a:noFill/>
              </a:ln>
              <a:solidFill>
                <a:srgbClr val="FFD62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Twinning in IM</a:t>
            </a:r>
            <a:endParaRPr kumimoji="0" lang="en-GB" sz="1200" b="1" i="0" u="none" strike="noStrike" kern="1200" cap="none" spc="0" normalizeH="0" baseline="0" noProof="0" dirty="0">
              <a:ln>
                <a:noFill/>
              </a:ln>
              <a:solidFill>
                <a:srgbClr val="FFD62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Twinning Light in IM</a:t>
            </a:r>
            <a:endParaRPr kumimoji="0" lang="en-GB" sz="1200" b="1" i="0" u="none" strike="noStrike" kern="1200" cap="none" spc="0" normalizeH="0" baseline="0" noProof="0" dirty="0">
              <a:ln>
                <a:noFill/>
              </a:ln>
              <a:solidFill>
                <a:srgbClr val="FFD624"/>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Grants through Restricted CfP in IM</a:t>
            </a:r>
            <a:endParaRPr kumimoji="0" lang="en-GB" sz="1200" b="1" i="0" u="none" strike="noStrike" kern="1200" cap="none" spc="0" normalizeH="0" baseline="0" noProof="0" dirty="0">
              <a:ln>
                <a:noFill/>
              </a:ln>
              <a:solidFill>
                <a:srgbClr val="FFD624"/>
              </a:solidFill>
              <a:effectLst/>
              <a:uLnTx/>
              <a:uFillTx/>
              <a:latin typeface="Times New Roman" panose="02020603050405020304" pitchFamily="18" charset="0"/>
              <a:ea typeface="Times New Roman" panose="02020603050405020304" pitchFamily="18" charset="0"/>
              <a:cs typeface="+mn-cs"/>
            </a:endParaRPr>
          </a:p>
        </p:txBody>
      </p:sp>
      <p:sp>
        <p:nvSpPr>
          <p:cNvPr id="15" name="Rectangle 14"/>
          <p:cNvSpPr/>
          <p:nvPr/>
        </p:nvSpPr>
        <p:spPr bwMode="auto">
          <a:xfrm>
            <a:off x="8392530" y="2577742"/>
            <a:ext cx="3405529" cy="783070"/>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G. CL2 following FA</a:t>
            </a:r>
            <a:endPar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Budget support</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it-IT"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Pre-accession </a:t>
            </a:r>
            <a:r>
              <a:rPr kumimoji="0" lang="it-IT" sz="7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 Financing Memorandum (I.M.B.C.)</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Pool fund</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PEGASE</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7" name="Rectangle 16"/>
          <p:cNvSpPr/>
          <p:nvPr/>
        </p:nvSpPr>
        <p:spPr bwMode="auto">
          <a:xfrm>
            <a:off x="8280454" y="825507"/>
            <a:ext cx="3648194" cy="1441900"/>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fr-BE"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7 : DM Grants with publication</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18" name="Rectangle 17"/>
          <p:cNvSpPr/>
          <p:nvPr/>
        </p:nvSpPr>
        <p:spPr bwMode="auto">
          <a:xfrm>
            <a:off x="8400256" y="1081164"/>
            <a:ext cx="3405529" cy="684384"/>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J. Open CfP</a:t>
            </a:r>
            <a:endPar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356870" marR="0" lvl="0" indent="-356870" algn="l" defTabSz="914400" rtl="0" eaLnBrk="1" fontAlgn="base"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Grant through Open CfP</a:t>
            </a:r>
            <a:endParaRPr kumimoji="0" lang="en-GB" sz="1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356870" marR="0" lvl="0" indent="-356870" algn="l" defTabSz="914400" rtl="0" eaLnBrk="1" fontAlgn="base"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Twinning</a:t>
            </a:r>
            <a:endParaRPr kumimoji="0" lang="en-GB" sz="1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356870" marR="0" lvl="0" indent="-356870" algn="l" defTabSz="914400" rtl="0" eaLnBrk="1" fontAlgn="base"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Twinning Light</a:t>
            </a:r>
            <a:endParaRPr kumimoji="0" lang="en-GB" sz="1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9" name="Rectangle 18"/>
          <p:cNvSpPr/>
          <p:nvPr/>
        </p:nvSpPr>
        <p:spPr bwMode="auto">
          <a:xfrm>
            <a:off x="8392530" y="1857795"/>
            <a:ext cx="3412929" cy="338443"/>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K. Restricted CfP</a:t>
            </a:r>
            <a:endPar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Grant through Restricted CfP</a:t>
            </a:r>
            <a:endParaRPr kumimoji="0" lang="en-GB" sz="1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0" name="Rectangle 19"/>
          <p:cNvSpPr/>
          <p:nvPr/>
        </p:nvSpPr>
        <p:spPr bwMode="auto">
          <a:xfrm>
            <a:off x="8392530" y="5977855"/>
            <a:ext cx="3413256" cy="681193"/>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M. SCs under other External action FWCs</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EVENTS 2020</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EVAL 2020</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EOM 2020</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1" name="Rectangle 20"/>
          <p:cNvSpPr/>
          <p:nvPr/>
        </p:nvSpPr>
        <p:spPr bwMode="auto">
          <a:xfrm>
            <a:off x="8400256" y="4481731"/>
            <a:ext cx="3405529" cy="1163833"/>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O. Negotiated</a:t>
            </a:r>
            <a:endPar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Single tender – Services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Single tender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Single tender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Negotiated  procedure – Services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5. Negotiated procedure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6. Negotiated procedure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2" name="Rectangle 21"/>
          <p:cNvSpPr/>
          <p:nvPr/>
        </p:nvSpPr>
        <p:spPr bwMode="auto">
          <a:xfrm>
            <a:off x="8400256" y="3749385"/>
            <a:ext cx="3405529" cy="675714"/>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P. Simplified</a:t>
            </a:r>
            <a:endParaRPr kumimoji="0" lang="en-GB"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Simplified Call for tender – Services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Simplified Call for tender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274320" marR="0" lvl="0" indent="-26543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Simplified Call for tender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3" name="Rectangle 22"/>
          <p:cNvSpPr/>
          <p:nvPr/>
        </p:nvSpPr>
        <p:spPr bwMode="auto">
          <a:xfrm>
            <a:off x="230950" y="4686636"/>
            <a:ext cx="3947546" cy="2048729"/>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3175"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3 : DM Procurement with publication</a:t>
            </a: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25" name="Rectangle 24"/>
          <p:cNvSpPr/>
          <p:nvPr/>
        </p:nvSpPr>
        <p:spPr bwMode="auto">
          <a:xfrm>
            <a:off x="289481" y="4947503"/>
            <a:ext cx="3799703" cy="929769"/>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Q. Open</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International Open – Services </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International Open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International Open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Local Open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5. Local Open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6" name="Rectangle 25"/>
          <p:cNvSpPr/>
          <p:nvPr/>
        </p:nvSpPr>
        <p:spPr bwMode="auto">
          <a:xfrm>
            <a:off x="304475" y="5942331"/>
            <a:ext cx="3791717" cy="755650"/>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R. Restricted</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8288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Intal Restricted tender – Services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8288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 Intal Restricted tender – Supplies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182880" marR="0" lvl="0" indent="-18288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Intal Restricted tender – Works</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35" name="Rectangle 34"/>
          <p:cNvSpPr/>
          <p:nvPr/>
        </p:nvSpPr>
        <p:spPr bwMode="auto">
          <a:xfrm>
            <a:off x="4250751" y="3212976"/>
            <a:ext cx="3949544" cy="2263356"/>
          </a:xfrm>
          <a:prstGeom prst="rect">
            <a:avLst/>
          </a:prstGeom>
          <a:solidFill>
            <a:schemeClr val="accent6">
              <a:lumMod val="40000"/>
              <a:lumOff val="60000"/>
            </a:schemeClr>
          </a:solidFill>
          <a:ln w="25400" cap="flat" cmpd="sng" algn="ctr">
            <a:solidFill>
              <a:srgbClr val="C00000"/>
            </a:solidFill>
            <a:prstDash val="solid"/>
            <a:round/>
            <a:headEnd type="none" w="med" len="med"/>
            <a:tailEnd type="none" w="med" len="med"/>
          </a:ln>
          <a:effectLst>
            <a:outerShdw dist="35921" dir="2700000" algn="ctr" rotWithShape="0">
              <a:schemeClr val="bg2"/>
            </a:outerShdw>
          </a:effectLst>
        </p:spPr>
        <p:txBody>
          <a:bodyPr vert="horz" wrap="square" lIns="91440" tIns="45720" rIns="91440" bIns="45720" numCol="1" rtlCol="0" anchor="t" anchorCtr="0" compatLnSpc="1">
            <a:prstTxWarp prst="textNoShape">
              <a:avLst/>
            </a:prstTxWarp>
          </a:bodyPr>
          <a:lstStyle/>
          <a:p>
            <a:pPr marL="457200" marR="0" lvl="1" indent="0" algn="l"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FF0000"/>
                </a:solidFill>
                <a:effectLst/>
                <a:uLnTx/>
                <a:uFillTx/>
                <a:latin typeface="Verdana" pitchFamily="34" charset="0"/>
                <a:ea typeface="+mn-ea"/>
                <a:cs typeface="+mn-cs"/>
              </a:rPr>
              <a:t>Family 5 : IM with PC  without publication</a:t>
            </a:r>
          </a:p>
          <a:p>
            <a:pPr marL="457200" marR="0" lvl="1" indent="0" algn="l" defTabSz="914400" rtl="0" eaLnBrk="1" fontAlgn="base" latinLnBrk="0" hangingPunct="1">
              <a:lnSpc>
                <a:spcPct val="100000"/>
              </a:lnSpc>
              <a:spcBef>
                <a:spcPct val="0"/>
              </a:spcBef>
              <a:spcAft>
                <a:spcPct val="0"/>
              </a:spcAft>
              <a:buClrTx/>
              <a:buSzTx/>
              <a:buFontTx/>
              <a:buNone/>
              <a:tabLst/>
              <a:defRPr/>
            </a:pPr>
            <a:endParaRPr kumimoji="0" lang="fr-BE" sz="7600" b="1" i="0" u="none" strike="noStrike" kern="1200" cap="none" spc="0" normalizeH="0" baseline="0" noProof="0" dirty="0">
              <a:ln>
                <a:noFill/>
              </a:ln>
              <a:solidFill>
                <a:srgbClr val="FFD624"/>
              </a:solidFill>
              <a:effectLst/>
              <a:uLnTx/>
              <a:uFillTx/>
              <a:latin typeface="Verdana" pitchFamily="34" charset="0"/>
              <a:ea typeface="+mn-ea"/>
              <a:cs typeface="+mn-cs"/>
            </a:endParaRPr>
          </a:p>
          <a:p>
            <a:pPr marL="3175" marR="0" lvl="0" indent="0" algn="ctr"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
        <p:nvSpPr>
          <p:cNvPr id="13" name="Rectangle 12"/>
          <p:cNvSpPr/>
          <p:nvPr/>
        </p:nvSpPr>
        <p:spPr bwMode="auto">
          <a:xfrm>
            <a:off x="4295800" y="3463809"/>
            <a:ext cx="3852014" cy="1909407"/>
          </a:xfrm>
          <a:prstGeom prst="rect">
            <a:avLst/>
          </a:prstGeom>
          <a:ln/>
        </p:spPr>
        <p:style>
          <a:lnRef idx="1">
            <a:schemeClr val="accent1"/>
          </a:lnRef>
          <a:fillRef idx="3">
            <a:schemeClr val="accent1"/>
          </a:fillRef>
          <a:effectRef idx="2">
            <a:schemeClr val="accent1"/>
          </a:effectRef>
          <a:fontRef idx="minor">
            <a:schemeClr val="lt1"/>
          </a:fontRef>
        </p:style>
        <p:txBody>
          <a:bodyPr vert="horz" wrap="square" lIns="36000" tIns="0" rIns="0" bIns="0" numCol="1" rtlCol="0"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E. Indirect Management with PC </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Verdana" panose="020B0604030504040204" pitchFamily="34" charset="0"/>
                <a:ea typeface="Times New Roman" panose="02020603050405020304" pitchFamily="18" charset="0"/>
                <a:cs typeface="Times New Roman" panose="02020603050405020304" pitchFamily="18" charset="0"/>
              </a:rPr>
              <a:t>(Procurement and Grants without publication)</a:t>
            </a:r>
            <a:endParaRPr kumimoji="0" lang="en-GB" sz="11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 Single tender – Services in IM</a:t>
            </a:r>
            <a:endParaRPr kumimoji="0" lang="en-GB" sz="1200" b="1" i="0" u="none" strike="noStrike" kern="1200" cap="none" spc="0" normalizeH="0" baseline="0" noProof="0" dirty="0" smtClean="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smtClean="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2</a:t>
            </a: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 Single tender – Supplies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3. Single tender – Works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4. Negotiated – Services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5. Negotiated – Supplies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6. Negotiated – Works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7. Simplified – Service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8. Simplified – Supplies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9. Simplified – Works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Verdana" panose="020B0604030504040204" pitchFamily="34" charset="0"/>
                <a:ea typeface="Times New Roman" panose="02020603050405020304" pitchFamily="18" charset="0"/>
                <a:cs typeface="Times New Roman" panose="02020603050405020304" pitchFamily="18" charset="0"/>
              </a:rPr>
              <a:t>10. Direct Award of Grant in IM</a:t>
            </a:r>
            <a:endPar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rPr>
              <a:t> </a:t>
            </a:r>
          </a:p>
        </p:txBody>
      </p:sp>
      <p:sp>
        <p:nvSpPr>
          <p:cNvPr id="2" name="Title 1"/>
          <p:cNvSpPr>
            <a:spLocks noGrp="1"/>
          </p:cNvSpPr>
          <p:nvPr>
            <p:ph type="title"/>
          </p:nvPr>
        </p:nvSpPr>
        <p:spPr>
          <a:xfrm>
            <a:off x="1062761" y="142526"/>
            <a:ext cx="11041557" cy="598881"/>
          </a:xfrm>
        </p:spPr>
        <p:txBody>
          <a:bodyPr/>
          <a:lstStyle/>
          <a:p>
            <a:r>
              <a:rPr lang="en-US" dirty="0"/>
              <a:t>OPSYS </a:t>
            </a:r>
            <a:r>
              <a:rPr lang="en-US" dirty="0" smtClean="0"/>
              <a:t>List of contracting procedures</a:t>
            </a:r>
            <a:endParaRPr lang="en-US" dirty="0"/>
          </a:p>
        </p:txBody>
      </p:sp>
    </p:spTree>
    <p:extLst>
      <p:ext uri="{BB962C8B-B14F-4D97-AF65-F5344CB8AC3E}">
        <p14:creationId xmlns:p14="http://schemas.microsoft.com/office/powerpoint/2010/main" val="144597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4"/>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2" grpId="0" animBg="1"/>
      <p:bldP spid="31" grpId="0" animBg="1"/>
      <p:bldP spid="30" grpId="0" animBg="1"/>
      <p:bldP spid="29" grpId="0" animBg="1"/>
      <p:bldP spid="28" grpId="0" animBg="1"/>
      <p:bldP spid="27" grpId="0" animBg="1"/>
      <p:bldP spid="7" grpId="0" animBg="1"/>
      <p:bldP spid="8" grpId="0" animBg="1"/>
      <p:bldP spid="10" grpId="0" animBg="1"/>
      <p:bldP spid="11" grpId="0" animBg="1"/>
      <p:bldP spid="12" grpId="0" animBg="1"/>
      <p:bldP spid="14" grpId="0" animBg="1"/>
      <p:bldP spid="15" grpId="0" animBg="1"/>
      <p:bldP spid="17" grpId="0" animBg="1"/>
      <p:bldP spid="18" grpId="0" animBg="1"/>
      <p:bldP spid="19" grpId="0" animBg="1"/>
      <p:bldP spid="20" grpId="0" animBg="1"/>
      <p:bldP spid="21" grpId="0" animBg="1"/>
      <p:bldP spid="22" grpId="0" animBg="1"/>
      <p:bldP spid="23" grpId="0" animBg="1"/>
      <p:bldP spid="25" grpId="0" animBg="1"/>
      <p:bldP spid="26" grpId="0" animBg="1"/>
      <p:bldP spid="35"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759CC-2EFD-49BF-B542-243345FE58F7}"/>
              </a:ext>
            </a:extLst>
          </p:cNvPr>
          <p:cNvSpPr>
            <a:spLocks noGrp="1"/>
          </p:cNvSpPr>
          <p:nvPr>
            <p:ph type="title"/>
          </p:nvPr>
        </p:nvSpPr>
        <p:spPr>
          <a:xfrm>
            <a:off x="3900805" y="115888"/>
            <a:ext cx="10972800" cy="936625"/>
          </a:xfrm>
        </p:spPr>
        <p:txBody>
          <a:bodyPr/>
          <a:lstStyle/>
          <a:p>
            <a:r>
              <a:rPr lang="fr-BE" dirty="0"/>
              <a:t>Procedures in </a:t>
            </a:r>
            <a:r>
              <a:rPr lang="fr-BE" dirty="0" smtClean="0"/>
              <a:t>coming Releases</a:t>
            </a:r>
            <a:endParaRPr lang="en-GB" dirty="0"/>
          </a:p>
        </p:txBody>
      </p:sp>
      <p:graphicFrame>
        <p:nvGraphicFramePr>
          <p:cNvPr id="4" name="Content Placeholder 3">
            <a:extLst>
              <a:ext uri="{FF2B5EF4-FFF2-40B4-BE49-F238E27FC236}">
                <a16:creationId xmlns:a16="http://schemas.microsoft.com/office/drawing/2014/main" id="{D1314EFB-005D-4D54-9397-7498CBE2AB3D}"/>
              </a:ext>
            </a:extLst>
          </p:cNvPr>
          <p:cNvGraphicFramePr>
            <a:graphicFrameLocks noGrp="1"/>
          </p:cNvGraphicFramePr>
          <p:nvPr>
            <p:ph idx="1"/>
          </p:nvPr>
        </p:nvGraphicFramePr>
        <p:xfrm>
          <a:off x="1197483" y="1052513"/>
          <a:ext cx="9714484" cy="5400674"/>
        </p:xfrm>
        <a:graphic>
          <a:graphicData uri="http://schemas.openxmlformats.org/drawingml/2006/table">
            <a:tbl>
              <a:tblPr/>
              <a:tblGrid>
                <a:gridCol w="2428621">
                  <a:extLst>
                    <a:ext uri="{9D8B030D-6E8A-4147-A177-3AD203B41FA5}">
                      <a16:colId xmlns:a16="http://schemas.microsoft.com/office/drawing/2014/main" val="1337924029"/>
                    </a:ext>
                  </a:extLst>
                </a:gridCol>
                <a:gridCol w="2428621">
                  <a:extLst>
                    <a:ext uri="{9D8B030D-6E8A-4147-A177-3AD203B41FA5}">
                      <a16:colId xmlns:a16="http://schemas.microsoft.com/office/drawing/2014/main" val="4254064090"/>
                    </a:ext>
                  </a:extLst>
                </a:gridCol>
                <a:gridCol w="2428621">
                  <a:extLst>
                    <a:ext uri="{9D8B030D-6E8A-4147-A177-3AD203B41FA5}">
                      <a16:colId xmlns:a16="http://schemas.microsoft.com/office/drawing/2014/main" val="866666940"/>
                    </a:ext>
                  </a:extLst>
                </a:gridCol>
                <a:gridCol w="2428621">
                  <a:extLst>
                    <a:ext uri="{9D8B030D-6E8A-4147-A177-3AD203B41FA5}">
                      <a16:colId xmlns:a16="http://schemas.microsoft.com/office/drawing/2014/main" val="2946199987"/>
                    </a:ext>
                  </a:extLst>
                </a:gridCol>
              </a:tblGrid>
              <a:tr h="432823">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tc gridSpan="3">
                  <a:txBody>
                    <a:bodyPr/>
                    <a:lstStyle/>
                    <a:p>
                      <a:pPr algn="ctr" fontAlgn="ctr"/>
                      <a:r>
                        <a:rPr lang="en-GB" sz="2000" b="1" i="0" u="none" strike="noStrike" dirty="0">
                          <a:solidFill>
                            <a:srgbClr val="FFFFFF"/>
                          </a:solidFill>
                          <a:effectLst/>
                          <a:latin typeface="Calibri" panose="020F0502020204030204" pitchFamily="34" charset="0"/>
                        </a:rPr>
                        <a:t>electronic pre-award</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55982247"/>
                  </a:ext>
                </a:extLst>
              </a:tr>
              <a:tr h="594273">
                <a:tc>
                  <a:txBody>
                    <a:bodyPr/>
                    <a:lstStyle/>
                    <a:p>
                      <a:pPr algn="ctr" fontAlgn="ctr"/>
                      <a:r>
                        <a:rPr lang="en-GB" sz="2000" b="1" i="0" u="none" strike="noStrike" dirty="0">
                          <a:solidFill>
                            <a:srgbClr val="FFFFFF"/>
                          </a:solidFill>
                          <a:effectLst/>
                          <a:latin typeface="Calibri" panose="020F0502020204030204" pitchFamily="34" charset="0"/>
                        </a:rPr>
                        <a:t>electronic signature</a:t>
                      </a:r>
                      <a:endParaRPr lang="en-GB" sz="1500" b="1" i="0" u="none" strike="noStrike" dirty="0">
                        <a:solidFill>
                          <a:srgbClr val="FFFFFF"/>
                        </a:solidFill>
                        <a:effectLst/>
                        <a:latin typeface="Calibri" panose="020F0502020204030204" pitchFamily="34" charset="0"/>
                      </a:endParaRP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6350" cap="flat" cmpd="sng" algn="ctr">
                      <a:solidFill>
                        <a:srgbClr val="9BC2E6"/>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2F75B5"/>
                    </a:solidFill>
                  </a:tcPr>
                </a:tc>
                <a:tc>
                  <a:txBody>
                    <a:bodyPr/>
                    <a:lstStyle/>
                    <a:p>
                      <a:pPr algn="ctr" fontAlgn="ctr"/>
                      <a:r>
                        <a:rPr lang="en-GB" sz="1300" b="1" i="0" u="none" strike="noStrike" dirty="0">
                          <a:solidFill>
                            <a:srgbClr val="FFFFFF"/>
                          </a:solidFill>
                          <a:effectLst/>
                          <a:latin typeface="Calibri" panose="020F0502020204030204" pitchFamily="34" charset="0"/>
                        </a:rPr>
                        <a:t>No</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a:txBody>
                    <a:bodyPr/>
                    <a:lstStyle/>
                    <a:p>
                      <a:pPr algn="ctr" fontAlgn="ctr"/>
                      <a:r>
                        <a:rPr lang="en-GB" sz="1300" b="1" i="0" u="none" strike="noStrike" dirty="0">
                          <a:solidFill>
                            <a:srgbClr val="FFFFFF"/>
                          </a:solidFill>
                          <a:effectLst/>
                          <a:latin typeface="Calibri" panose="020F0502020204030204" pitchFamily="34" charset="0"/>
                        </a:rPr>
                        <a:t>limited to </a:t>
                      </a:r>
                      <a:br>
                        <a:rPr lang="en-GB" sz="1300" b="1" i="0" u="none" strike="noStrike" dirty="0">
                          <a:solidFill>
                            <a:srgbClr val="FFFFFF"/>
                          </a:solidFill>
                          <a:effectLst/>
                          <a:latin typeface="Calibri" panose="020F0502020204030204" pitchFamily="34" charset="0"/>
                        </a:rPr>
                      </a:br>
                      <a:r>
                        <a:rPr lang="en-GB" sz="1300" b="1" i="0" u="none" strike="noStrike" dirty="0">
                          <a:solidFill>
                            <a:srgbClr val="FFFFFF"/>
                          </a:solidFill>
                          <a:effectLst/>
                          <a:latin typeface="Calibri" panose="020F0502020204030204" pitchFamily="34" charset="0"/>
                        </a:rPr>
                        <a:t>publication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a:txBody>
                    <a:bodyPr/>
                    <a:lstStyle/>
                    <a:p>
                      <a:pPr algn="ctr" fontAlgn="ctr"/>
                      <a:r>
                        <a:rPr lang="en-GB" sz="1300" b="1" i="0" u="none" strike="noStrike" dirty="0">
                          <a:solidFill>
                            <a:srgbClr val="FFFFFF"/>
                          </a:solidFill>
                          <a:effectLst/>
                          <a:latin typeface="Calibri" panose="020F0502020204030204" pitchFamily="34" charset="0"/>
                        </a:rPr>
                        <a:t>Yes</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extLst>
                  <a:ext uri="{0D108BD9-81ED-4DB2-BD59-A6C34878D82A}">
                    <a16:rowId xmlns:a16="http://schemas.microsoft.com/office/drawing/2014/main" val="109695328"/>
                  </a:ext>
                </a:extLst>
              </a:tr>
              <a:tr h="549617">
                <a:tc rowSpan="4">
                  <a:txBody>
                    <a:bodyPr/>
                    <a:lstStyle/>
                    <a:p>
                      <a:pPr algn="ctr" fontAlgn="ctr"/>
                      <a:r>
                        <a:rPr lang="en-GB" sz="1900" b="1" i="0" u="none" strike="noStrike" dirty="0">
                          <a:solidFill>
                            <a:srgbClr val="FFFFFF"/>
                          </a:solidFill>
                          <a:effectLst/>
                          <a:latin typeface="Calibri" panose="020F0502020204030204" pitchFamily="34" charset="0"/>
                        </a:rPr>
                        <a:t>Yes</a:t>
                      </a: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2F75B5"/>
                    </a:solidFill>
                  </a:tcPr>
                </a:tc>
                <a:tc rowSpan="4">
                  <a:txBody>
                    <a:bodyPr/>
                    <a:lstStyle/>
                    <a:p>
                      <a:pPr algn="ctr" fontAlgn="ctr"/>
                      <a:r>
                        <a:rPr lang="en-GB" sz="1500" b="1" i="0" u="none" strike="noStrike" dirty="0">
                          <a:solidFill>
                            <a:srgbClr val="000000"/>
                          </a:solidFill>
                          <a:effectLst/>
                          <a:latin typeface="Calibri" panose="020F0502020204030204" pitchFamily="34" charset="0"/>
                        </a:rPr>
                        <a:t>Contribution agreements</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Direct award of grants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60000"/>
                        <a:lumOff val="40000"/>
                      </a:schemeClr>
                    </a:solidFill>
                  </a:tcPr>
                </a:tc>
                <a:tc rowSpan="4">
                  <a:txBody>
                    <a:bodyPr/>
                    <a:lstStyle/>
                    <a:p>
                      <a:pPr algn="ctr" fontAlgn="ctr"/>
                      <a:r>
                        <a:rPr lang="en-GB" sz="14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D9D9"/>
                    </a:solidFill>
                  </a:tcPr>
                </a:tc>
                <a:tc>
                  <a:txBody>
                    <a:bodyPr/>
                    <a:lstStyle/>
                    <a:p>
                      <a:pPr algn="ctr" fontAlgn="ctr"/>
                      <a:r>
                        <a:rPr lang="en-GB" sz="1500" b="1" i="0" u="none" strike="noStrike" dirty="0">
                          <a:solidFill>
                            <a:srgbClr val="000000"/>
                          </a:solidFill>
                          <a:effectLst/>
                          <a:latin typeface="Calibri" panose="020F0502020204030204" pitchFamily="34" charset="0"/>
                        </a:rPr>
                        <a:t>Grants in DM</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114047434"/>
                  </a:ext>
                </a:extLst>
              </a:tr>
              <a:tr h="549617">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other SC Relex</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069233407"/>
                  </a:ext>
                </a:extLst>
              </a:tr>
              <a:tr h="695953">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Procurement DM in 5A version: </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Simplified/negotiated</a:t>
                      </a:r>
                    </a:p>
                  </a:txBody>
                  <a:tcPr marL="3435" marR="3435" marT="3435" marB="0" anchor="ctr">
                    <a:lnL w="190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488117037"/>
                  </a:ext>
                </a:extLst>
              </a:tr>
              <a:tr h="695953">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Procurement DM in 5A version: </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Open, restricted</a:t>
                      </a:r>
                    </a:p>
                  </a:txBody>
                  <a:tcPr marL="3435" marR="3435" marT="3435" marB="0" anchor="ctr">
                    <a:lnL w="190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7346855"/>
                  </a:ext>
                </a:extLst>
              </a:tr>
              <a:tr h="432823">
                <a:tc rowSpan="6">
                  <a:txBody>
                    <a:bodyPr/>
                    <a:lstStyle/>
                    <a:p>
                      <a:pPr algn="ctr" fontAlgn="ctr"/>
                      <a:r>
                        <a:rPr lang="en-GB" sz="1300" b="1" i="0" u="none" strike="noStrike" dirty="0">
                          <a:solidFill>
                            <a:srgbClr val="FFFFFF"/>
                          </a:solidFill>
                          <a:effectLst/>
                          <a:latin typeface="Calibri" panose="020F0502020204030204" pitchFamily="34" charset="0"/>
                        </a:rPr>
                        <a:t>No</a:t>
                      </a:r>
                    </a:p>
                  </a:txBody>
                  <a:tcPr marL="3435" marR="3435" marT="3435" marB="0" anchor="ctr">
                    <a:lnL>
                      <a:noFill/>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2F75B5"/>
                    </a:solidFill>
                  </a:tcPr>
                </a:tc>
                <a:tc>
                  <a:txBody>
                    <a:bodyPr/>
                    <a:lstStyle/>
                    <a:p>
                      <a:pPr algn="ctr" fontAlgn="ctr"/>
                      <a:r>
                        <a:rPr lang="en-GB" sz="1300" b="0" i="0" u="none" strike="noStrike" dirty="0">
                          <a:solidFill>
                            <a:srgbClr val="000000"/>
                          </a:solidFill>
                          <a:effectLst/>
                          <a:latin typeface="Calibri" panose="020F0502020204030204" pitchFamily="34" charset="0"/>
                        </a:rPr>
                        <a:t>Programme Estimates</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WB Admin. Agreements</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rowSpan="3">
                  <a:txBody>
                    <a:bodyPr/>
                    <a:lstStyle/>
                    <a:p>
                      <a:pPr algn="ctr" fontAlgn="ctr"/>
                      <a:r>
                        <a:rPr lang="en-GB" sz="1300" b="0" i="0" u="none" strike="noStrike" dirty="0">
                          <a:solidFill>
                            <a:srgbClr val="000000"/>
                          </a:solidFill>
                          <a:effectLst/>
                          <a:latin typeface="Calibri" panose="020F0502020204030204" pitchFamily="34" charset="0"/>
                        </a:rPr>
                        <a:t>Procurement IM</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with publication: </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Restricted/Open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4">
                        <a:lumMod val="40000"/>
                        <a:lumOff val="60000"/>
                      </a:schemeClr>
                    </a:solidFill>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4236685972"/>
                  </a:ext>
                </a:extLst>
              </a:tr>
              <a:tr h="254198">
                <a:tc vMerge="1">
                  <a:txBody>
                    <a:bodyPr/>
                    <a:lstStyle/>
                    <a:p>
                      <a:endParaRPr lang="en-GB"/>
                    </a:p>
                  </a:txBody>
                  <a:tcPr/>
                </a:tc>
                <a:tc rowSpan="2">
                  <a:txBody>
                    <a:bodyPr/>
                    <a:lstStyle/>
                    <a:p>
                      <a:pPr algn="ctr" fontAlgn="ctr"/>
                      <a:r>
                        <a:rPr lang="en-GB" sz="1300" b="0" i="0" u="none" strike="noStrike" dirty="0">
                          <a:solidFill>
                            <a:srgbClr val="000000"/>
                          </a:solidFill>
                          <a:effectLst/>
                          <a:latin typeface="Calibri" panose="020F0502020204030204" pitchFamily="34" charset="0"/>
                        </a:rPr>
                        <a:t>CL2 following FA (Budget Support..)</a:t>
                      </a:r>
                    </a:p>
                  </a:txBody>
                  <a:tcPr marL="3435" marR="3435" marT="3435" marB="0" anchor="ctr">
                    <a:lnL>
                      <a:noFill/>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vMerge="1">
                  <a:txBody>
                    <a:bodyPr/>
                    <a:lstStyle/>
                    <a:p>
                      <a:endParaRPr lang="en-GB"/>
                    </a:p>
                  </a:txBody>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2567255383"/>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2817693452"/>
                  </a:ext>
                </a:extLst>
              </a:tr>
              <a:tr h="432823">
                <a:tc vMerge="1">
                  <a:txBody>
                    <a:bodyPr/>
                    <a:lstStyle/>
                    <a:p>
                      <a:endParaRPr lang="en-GB"/>
                    </a:p>
                  </a:txBody>
                  <a:tcPr/>
                </a:tc>
                <a:tc rowSpan="3">
                  <a:txBody>
                    <a:bodyPr/>
                    <a:lstStyle/>
                    <a:p>
                      <a:pPr algn="ctr" fontAlgn="ctr"/>
                      <a:r>
                        <a:rPr lang="en-GB" sz="1300" b="0" i="0" u="none" strike="noStrike" dirty="0">
                          <a:solidFill>
                            <a:srgbClr val="000000"/>
                          </a:solidFill>
                          <a:effectLst/>
                          <a:latin typeface="Calibri" panose="020F0502020204030204" pitchFamily="34" charset="0"/>
                        </a:rPr>
                        <a:t>IM without publication: simplified/ negotiated, direct award of grants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rowSpan="3">
                  <a:txBody>
                    <a:bodyPr/>
                    <a:lstStyle/>
                    <a:p>
                      <a:pPr algn="ctr" fontAlgn="ctr"/>
                      <a:r>
                        <a:rPr lang="en-GB" sz="1300" b="0" i="0" u="none" strike="noStrike" dirty="0">
                          <a:solidFill>
                            <a:srgbClr val="000000"/>
                          </a:solidFill>
                          <a:effectLst/>
                          <a:latin typeface="Calibri" panose="020F0502020204030204" pitchFamily="34" charset="0"/>
                        </a:rPr>
                        <a:t>Grants IM</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with publication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chemeClr val="accent4">
                        <a:lumMod val="40000"/>
                        <a:lumOff val="60000"/>
                      </a:schemeClr>
                    </a:solidFill>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961433830"/>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021439916"/>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22006157"/>
                  </a:ext>
                </a:extLst>
              </a:tr>
            </a:tbl>
          </a:graphicData>
        </a:graphic>
      </p:graphicFrame>
      <p:sp>
        <p:nvSpPr>
          <p:cNvPr id="5" name="Rectangle 4">
            <a:extLst>
              <a:ext uri="{FF2B5EF4-FFF2-40B4-BE49-F238E27FC236}">
                <a16:creationId xmlns:a16="http://schemas.microsoft.com/office/drawing/2014/main" id="{987EE596-526D-49C7-B6D2-02A15A4D2145}"/>
              </a:ext>
            </a:extLst>
          </p:cNvPr>
          <p:cNvSpPr/>
          <p:nvPr/>
        </p:nvSpPr>
        <p:spPr bwMode="auto">
          <a:xfrm>
            <a:off x="8472264" y="4581128"/>
            <a:ext cx="2808312" cy="1656184"/>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a:ln>
                <a:noFill/>
              </a:ln>
              <a:solidFill>
                <a:srgbClr val="0F5494"/>
              </a:solidFill>
              <a:effectLst/>
              <a:latin typeface="Verdana" pitchFamily="34" charset="0"/>
            </a:endParaRPr>
          </a:p>
        </p:txBody>
      </p:sp>
    </p:spTree>
    <p:extLst>
      <p:ext uri="{BB962C8B-B14F-4D97-AF65-F5344CB8AC3E}">
        <p14:creationId xmlns:p14="http://schemas.microsoft.com/office/powerpoint/2010/main" val="110443938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1314EFB-005D-4D54-9397-7498CBE2AB3D}"/>
              </a:ext>
            </a:extLst>
          </p:cNvPr>
          <p:cNvGraphicFramePr>
            <a:graphicFrameLocks noGrp="1"/>
          </p:cNvGraphicFramePr>
          <p:nvPr>
            <p:ph idx="1"/>
            <p:extLst/>
          </p:nvPr>
        </p:nvGraphicFramePr>
        <p:xfrm>
          <a:off x="1197483" y="1052513"/>
          <a:ext cx="9714484" cy="5400674"/>
        </p:xfrm>
        <a:graphic>
          <a:graphicData uri="http://schemas.openxmlformats.org/drawingml/2006/table">
            <a:tbl>
              <a:tblPr/>
              <a:tblGrid>
                <a:gridCol w="2428621">
                  <a:extLst>
                    <a:ext uri="{9D8B030D-6E8A-4147-A177-3AD203B41FA5}">
                      <a16:colId xmlns:a16="http://schemas.microsoft.com/office/drawing/2014/main" val="1337924029"/>
                    </a:ext>
                  </a:extLst>
                </a:gridCol>
                <a:gridCol w="2428621">
                  <a:extLst>
                    <a:ext uri="{9D8B030D-6E8A-4147-A177-3AD203B41FA5}">
                      <a16:colId xmlns:a16="http://schemas.microsoft.com/office/drawing/2014/main" val="4254064090"/>
                    </a:ext>
                  </a:extLst>
                </a:gridCol>
                <a:gridCol w="2428621">
                  <a:extLst>
                    <a:ext uri="{9D8B030D-6E8A-4147-A177-3AD203B41FA5}">
                      <a16:colId xmlns:a16="http://schemas.microsoft.com/office/drawing/2014/main" val="866666940"/>
                    </a:ext>
                  </a:extLst>
                </a:gridCol>
                <a:gridCol w="2428621">
                  <a:extLst>
                    <a:ext uri="{9D8B030D-6E8A-4147-A177-3AD203B41FA5}">
                      <a16:colId xmlns:a16="http://schemas.microsoft.com/office/drawing/2014/main" val="2946199987"/>
                    </a:ext>
                  </a:extLst>
                </a:gridCol>
              </a:tblGrid>
              <a:tr h="432823">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tc gridSpan="3">
                  <a:txBody>
                    <a:bodyPr/>
                    <a:lstStyle/>
                    <a:p>
                      <a:pPr algn="ctr" fontAlgn="ctr"/>
                      <a:r>
                        <a:rPr lang="en-GB" sz="2000" b="1" i="0" u="none" strike="noStrike" dirty="0">
                          <a:solidFill>
                            <a:srgbClr val="FFFFFF"/>
                          </a:solidFill>
                          <a:effectLst/>
                          <a:latin typeface="Calibri" panose="020F0502020204030204" pitchFamily="34" charset="0"/>
                        </a:rPr>
                        <a:t>electronic pre-award</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6350" cap="flat" cmpd="sng" algn="ctr">
                      <a:solidFill>
                        <a:srgbClr val="9BC2E6"/>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55982247"/>
                  </a:ext>
                </a:extLst>
              </a:tr>
              <a:tr h="594273">
                <a:tc>
                  <a:txBody>
                    <a:bodyPr/>
                    <a:lstStyle/>
                    <a:p>
                      <a:pPr algn="ctr" fontAlgn="ctr"/>
                      <a:r>
                        <a:rPr lang="en-GB" sz="2000" b="1" i="0" u="none" strike="noStrike" dirty="0">
                          <a:solidFill>
                            <a:srgbClr val="FFFFFF"/>
                          </a:solidFill>
                          <a:effectLst/>
                          <a:latin typeface="Calibri" panose="020F0502020204030204" pitchFamily="34" charset="0"/>
                        </a:rPr>
                        <a:t>electronic signature</a:t>
                      </a:r>
                      <a:endParaRPr lang="en-GB" sz="1500" b="1" i="0" u="none" strike="noStrike" dirty="0">
                        <a:solidFill>
                          <a:srgbClr val="FFFFFF"/>
                        </a:solidFill>
                        <a:effectLst/>
                        <a:latin typeface="Calibri" panose="020F0502020204030204" pitchFamily="34" charset="0"/>
                      </a:endParaRP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6350" cap="flat" cmpd="sng" algn="ctr">
                      <a:solidFill>
                        <a:srgbClr val="9BC2E6"/>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2F75B5"/>
                    </a:solidFill>
                  </a:tcPr>
                </a:tc>
                <a:tc>
                  <a:txBody>
                    <a:bodyPr/>
                    <a:lstStyle/>
                    <a:p>
                      <a:pPr algn="ctr" fontAlgn="ctr"/>
                      <a:r>
                        <a:rPr lang="en-GB" sz="1300" b="1" i="0" u="none" strike="noStrike" dirty="0">
                          <a:solidFill>
                            <a:srgbClr val="FFFFFF"/>
                          </a:solidFill>
                          <a:effectLst/>
                          <a:latin typeface="Calibri" panose="020F0502020204030204" pitchFamily="34" charset="0"/>
                        </a:rPr>
                        <a:t>No</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a:txBody>
                    <a:bodyPr/>
                    <a:lstStyle/>
                    <a:p>
                      <a:pPr algn="ctr" fontAlgn="ctr"/>
                      <a:r>
                        <a:rPr lang="en-GB" sz="1300" b="1" i="0" u="none" strike="noStrike" dirty="0">
                          <a:solidFill>
                            <a:srgbClr val="FFFFFF"/>
                          </a:solidFill>
                          <a:effectLst/>
                          <a:latin typeface="Calibri" panose="020F0502020204030204" pitchFamily="34" charset="0"/>
                        </a:rPr>
                        <a:t>limited to </a:t>
                      </a:r>
                      <a:br>
                        <a:rPr lang="en-GB" sz="1300" b="1" i="0" u="none" strike="noStrike" dirty="0">
                          <a:solidFill>
                            <a:srgbClr val="FFFFFF"/>
                          </a:solidFill>
                          <a:effectLst/>
                          <a:latin typeface="Calibri" panose="020F0502020204030204" pitchFamily="34" charset="0"/>
                        </a:rPr>
                      </a:br>
                      <a:r>
                        <a:rPr lang="en-GB" sz="1300" b="1" i="0" u="none" strike="noStrike" dirty="0">
                          <a:solidFill>
                            <a:srgbClr val="FFFFFF"/>
                          </a:solidFill>
                          <a:effectLst/>
                          <a:latin typeface="Calibri" panose="020F0502020204030204" pitchFamily="34" charset="0"/>
                        </a:rPr>
                        <a:t>publication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tc>
                  <a:txBody>
                    <a:bodyPr/>
                    <a:lstStyle/>
                    <a:p>
                      <a:pPr algn="ctr" fontAlgn="ctr"/>
                      <a:r>
                        <a:rPr lang="en-GB" sz="1300" b="1" i="0" u="none" strike="noStrike" dirty="0">
                          <a:solidFill>
                            <a:srgbClr val="FFFFFF"/>
                          </a:solidFill>
                          <a:effectLst/>
                          <a:latin typeface="Calibri" panose="020F0502020204030204" pitchFamily="34" charset="0"/>
                        </a:rPr>
                        <a:t>Yes</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00B050"/>
                    </a:solidFill>
                  </a:tcPr>
                </a:tc>
                <a:extLst>
                  <a:ext uri="{0D108BD9-81ED-4DB2-BD59-A6C34878D82A}">
                    <a16:rowId xmlns:a16="http://schemas.microsoft.com/office/drawing/2014/main" val="109695328"/>
                  </a:ext>
                </a:extLst>
              </a:tr>
              <a:tr h="549617">
                <a:tc rowSpan="4">
                  <a:txBody>
                    <a:bodyPr/>
                    <a:lstStyle/>
                    <a:p>
                      <a:pPr algn="ctr" fontAlgn="ctr"/>
                      <a:r>
                        <a:rPr lang="en-GB" sz="1900" b="1" i="0" u="none" strike="noStrike" dirty="0">
                          <a:solidFill>
                            <a:srgbClr val="FFFFFF"/>
                          </a:solidFill>
                          <a:effectLst/>
                          <a:latin typeface="Calibri" panose="020F0502020204030204" pitchFamily="34" charset="0"/>
                        </a:rPr>
                        <a:t>Yes</a:t>
                      </a:r>
                    </a:p>
                  </a:txBody>
                  <a:tcPr marL="3435" marR="3435" marT="3435" marB="0" anchor="ctr">
                    <a:lnL w="6350" cap="flat" cmpd="sng" algn="ctr">
                      <a:solidFill>
                        <a:srgbClr val="9BC2E6"/>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2F75B5"/>
                    </a:solidFill>
                  </a:tcPr>
                </a:tc>
                <a:tc rowSpan="4">
                  <a:txBody>
                    <a:bodyPr/>
                    <a:lstStyle/>
                    <a:p>
                      <a:pPr algn="ctr" fontAlgn="ctr"/>
                      <a:r>
                        <a:rPr lang="en-GB" sz="1500" b="1" i="0" u="none" strike="noStrike" dirty="0">
                          <a:solidFill>
                            <a:srgbClr val="000000"/>
                          </a:solidFill>
                          <a:effectLst/>
                          <a:latin typeface="Calibri" panose="020F0502020204030204" pitchFamily="34" charset="0"/>
                        </a:rPr>
                        <a:t>Contribution agreements</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Direct award of grants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60000"/>
                        <a:lumOff val="40000"/>
                      </a:schemeClr>
                    </a:solidFill>
                  </a:tcPr>
                </a:tc>
                <a:tc rowSpan="4">
                  <a:txBody>
                    <a:bodyPr/>
                    <a:lstStyle/>
                    <a:p>
                      <a:pPr algn="ctr" fontAlgn="ctr"/>
                      <a:r>
                        <a:rPr lang="en-GB" sz="14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D9D9D9"/>
                    </a:solidFill>
                  </a:tcPr>
                </a:tc>
                <a:tc>
                  <a:txBody>
                    <a:bodyPr/>
                    <a:lstStyle/>
                    <a:p>
                      <a:pPr algn="ctr" fontAlgn="ctr"/>
                      <a:r>
                        <a:rPr lang="en-GB" sz="1500" b="1" i="0" u="none" strike="noStrike" dirty="0">
                          <a:solidFill>
                            <a:srgbClr val="000000"/>
                          </a:solidFill>
                          <a:effectLst/>
                          <a:latin typeface="Calibri" panose="020F0502020204030204" pitchFamily="34" charset="0"/>
                        </a:rPr>
                        <a:t>Grants in DM</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114047434"/>
                  </a:ext>
                </a:extLst>
              </a:tr>
              <a:tr h="549617">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other SC Relex</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069233407"/>
                  </a:ext>
                </a:extLst>
              </a:tr>
              <a:tr h="695953">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Procurement DM in 5A version: </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Simplified/negotiated</a:t>
                      </a:r>
                    </a:p>
                  </a:txBody>
                  <a:tcPr marL="3435" marR="3435" marT="3435" marB="0" anchor="ctr">
                    <a:lnL w="190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488117037"/>
                  </a:ext>
                </a:extLst>
              </a:tr>
              <a:tr h="695953">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500" b="1" i="0" u="none" strike="noStrike" dirty="0">
                          <a:solidFill>
                            <a:srgbClr val="000000"/>
                          </a:solidFill>
                          <a:effectLst/>
                          <a:latin typeface="Calibri" panose="020F0502020204030204" pitchFamily="34" charset="0"/>
                        </a:rPr>
                        <a:t>Procurement DM in 5A version: </a:t>
                      </a:r>
                      <a:br>
                        <a:rPr lang="en-GB" sz="1500" b="1" i="0" u="none" strike="noStrike" dirty="0">
                          <a:solidFill>
                            <a:srgbClr val="000000"/>
                          </a:solidFill>
                          <a:effectLst/>
                          <a:latin typeface="Calibri" panose="020F0502020204030204" pitchFamily="34" charset="0"/>
                        </a:rPr>
                      </a:br>
                      <a:r>
                        <a:rPr lang="en-GB" sz="1500" b="1" i="0" u="none" strike="noStrike" dirty="0">
                          <a:solidFill>
                            <a:srgbClr val="000000"/>
                          </a:solidFill>
                          <a:effectLst/>
                          <a:latin typeface="Calibri" panose="020F0502020204030204" pitchFamily="34" charset="0"/>
                        </a:rPr>
                        <a:t>Open, restricted</a:t>
                      </a:r>
                    </a:p>
                  </a:txBody>
                  <a:tcPr marL="3435" marR="3435" marT="3435" marB="0" anchor="ctr">
                    <a:lnL w="19050" cap="flat" cmpd="sng" algn="ctr">
                      <a:solidFill>
                        <a:srgbClr val="FFFFFF"/>
                      </a:solidFill>
                      <a:prstDash val="solid"/>
                      <a:round/>
                      <a:headEnd type="none" w="med" len="med"/>
                      <a:tailEnd type="none" w="med" len="med"/>
                    </a:lnL>
                    <a:lnR>
                      <a:noFill/>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97346855"/>
                  </a:ext>
                </a:extLst>
              </a:tr>
              <a:tr h="432823">
                <a:tc rowSpan="6">
                  <a:txBody>
                    <a:bodyPr/>
                    <a:lstStyle/>
                    <a:p>
                      <a:pPr algn="ctr" fontAlgn="ctr"/>
                      <a:r>
                        <a:rPr lang="en-GB" sz="1300" b="1" i="0" u="none" strike="noStrike" dirty="0">
                          <a:solidFill>
                            <a:srgbClr val="FFFFFF"/>
                          </a:solidFill>
                          <a:effectLst/>
                          <a:latin typeface="Calibri" panose="020F0502020204030204" pitchFamily="34" charset="0"/>
                        </a:rPr>
                        <a:t>No</a:t>
                      </a:r>
                    </a:p>
                  </a:txBody>
                  <a:tcPr marL="3435" marR="3435" marT="3435" marB="0" anchor="ctr">
                    <a:lnL>
                      <a:noFill/>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rgbClr val="2F75B5"/>
                    </a:solidFill>
                  </a:tcPr>
                </a:tc>
                <a:tc>
                  <a:txBody>
                    <a:bodyPr/>
                    <a:lstStyle/>
                    <a:p>
                      <a:pPr algn="ctr" fontAlgn="ctr"/>
                      <a:r>
                        <a:rPr lang="en-GB" sz="1300" b="0" i="0" u="none" strike="noStrike" dirty="0">
                          <a:solidFill>
                            <a:srgbClr val="000000"/>
                          </a:solidFill>
                          <a:effectLst/>
                          <a:latin typeface="Calibri" panose="020F0502020204030204" pitchFamily="34" charset="0"/>
                        </a:rPr>
                        <a:t>Programme Estimates</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WB Admin. Agreements</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rowSpan="3">
                  <a:txBody>
                    <a:bodyPr/>
                    <a:lstStyle/>
                    <a:p>
                      <a:pPr algn="ctr" fontAlgn="ctr"/>
                      <a:r>
                        <a:rPr lang="en-GB" sz="1300" b="0" i="0" u="none" strike="noStrike" dirty="0">
                          <a:solidFill>
                            <a:srgbClr val="000000"/>
                          </a:solidFill>
                          <a:effectLst/>
                          <a:latin typeface="Calibri" panose="020F0502020204030204" pitchFamily="34" charset="0"/>
                        </a:rPr>
                        <a:t>Procurement IM</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with publication: </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Restricted/Open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4">
                        <a:lumMod val="40000"/>
                        <a:lumOff val="60000"/>
                      </a:schemeClr>
                    </a:solidFill>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w="6350" cap="flat" cmpd="sng" algn="ctr">
                      <a:solidFill>
                        <a:srgbClr val="9BC2E6"/>
                      </a:solidFill>
                      <a:prstDash val="solid"/>
                      <a:round/>
                      <a:headEnd type="none" w="med" len="med"/>
                      <a:tailEnd type="none" w="med" len="med"/>
                    </a:lnR>
                    <a:lnT w="19050" cap="flat" cmpd="sng" algn="ctr">
                      <a:solidFill>
                        <a:srgbClr val="FFFFFF"/>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4236685972"/>
                  </a:ext>
                </a:extLst>
              </a:tr>
              <a:tr h="254198">
                <a:tc vMerge="1">
                  <a:txBody>
                    <a:bodyPr/>
                    <a:lstStyle/>
                    <a:p>
                      <a:endParaRPr lang="en-GB"/>
                    </a:p>
                  </a:txBody>
                  <a:tcPr/>
                </a:tc>
                <a:tc rowSpan="2">
                  <a:txBody>
                    <a:bodyPr/>
                    <a:lstStyle/>
                    <a:p>
                      <a:pPr algn="ctr" fontAlgn="ctr"/>
                      <a:r>
                        <a:rPr lang="en-GB" sz="1300" b="0" i="0" u="none" strike="noStrike" dirty="0">
                          <a:solidFill>
                            <a:srgbClr val="000000"/>
                          </a:solidFill>
                          <a:effectLst/>
                          <a:latin typeface="Calibri" panose="020F0502020204030204" pitchFamily="34" charset="0"/>
                        </a:rPr>
                        <a:t>CL2 following FA (Budget Support..)</a:t>
                      </a:r>
                    </a:p>
                  </a:txBody>
                  <a:tcPr marL="3435" marR="3435" marT="3435" marB="0" anchor="ctr">
                    <a:lnL>
                      <a:noFill/>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vMerge="1">
                  <a:txBody>
                    <a:bodyPr/>
                    <a:lstStyle/>
                    <a:p>
                      <a:endParaRPr lang="en-GB"/>
                    </a:p>
                  </a:txBody>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w="6350" cap="flat" cmpd="sng" algn="ctr">
                      <a:solidFill>
                        <a:srgbClr val="9BC2E6"/>
                      </a:solidFill>
                      <a:prstDash val="solid"/>
                      <a:round/>
                      <a:headEnd type="none" w="med" len="med"/>
                      <a:tailEnd type="none" w="med" len="med"/>
                    </a:lnB>
                  </a:tcPr>
                </a:tc>
                <a:extLst>
                  <a:ext uri="{0D108BD9-81ED-4DB2-BD59-A6C34878D82A}">
                    <a16:rowId xmlns:a16="http://schemas.microsoft.com/office/drawing/2014/main" val="2567255383"/>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r>
                        <a:rPr lang="en-GB" sz="1300" b="0" i="0" u="none" strike="noStrike" dirty="0">
                          <a:solidFill>
                            <a:srgbClr val="000000"/>
                          </a:solidFill>
                          <a:effectLst/>
                          <a:latin typeface="Calibri" panose="020F0502020204030204" pitchFamily="34" charset="0"/>
                        </a:rPr>
                        <a:t> </a:t>
                      </a:r>
                    </a:p>
                  </a:txBody>
                  <a:tcPr marL="3435" marR="3435" marT="3435" marB="0" anchor="ctr">
                    <a:lnL w="19050" cap="flat" cmpd="sng" algn="ctr">
                      <a:solidFill>
                        <a:srgbClr val="FFFFFF"/>
                      </a:solidFill>
                      <a:prstDash val="solid"/>
                      <a:round/>
                      <a:headEnd type="none" w="med" len="med"/>
                      <a:tailEnd type="none" w="med" len="med"/>
                    </a:lnL>
                    <a:lnR>
                      <a:noFill/>
                    </a:lnR>
                    <a:lnT w="6350" cap="flat" cmpd="sng" algn="ctr">
                      <a:solidFill>
                        <a:srgbClr val="9BC2E6"/>
                      </a:solidFill>
                      <a:prstDash val="solid"/>
                      <a:round/>
                      <a:headEnd type="none" w="med" len="med"/>
                      <a:tailEnd type="none" w="med" len="med"/>
                    </a:lnT>
                    <a:lnB>
                      <a:noFill/>
                    </a:lnB>
                  </a:tcPr>
                </a:tc>
                <a:extLst>
                  <a:ext uri="{0D108BD9-81ED-4DB2-BD59-A6C34878D82A}">
                    <a16:rowId xmlns:a16="http://schemas.microsoft.com/office/drawing/2014/main" val="2817693452"/>
                  </a:ext>
                </a:extLst>
              </a:tr>
              <a:tr h="432823">
                <a:tc vMerge="1">
                  <a:txBody>
                    <a:bodyPr/>
                    <a:lstStyle/>
                    <a:p>
                      <a:endParaRPr lang="en-GB"/>
                    </a:p>
                  </a:txBody>
                  <a:tcPr/>
                </a:tc>
                <a:tc rowSpan="3">
                  <a:txBody>
                    <a:bodyPr/>
                    <a:lstStyle/>
                    <a:p>
                      <a:pPr algn="ctr" fontAlgn="ctr"/>
                      <a:r>
                        <a:rPr lang="en-GB" sz="1300" b="0" i="0" u="none" strike="noStrike" dirty="0">
                          <a:solidFill>
                            <a:srgbClr val="000000"/>
                          </a:solidFill>
                          <a:effectLst/>
                          <a:latin typeface="Calibri" panose="020F0502020204030204" pitchFamily="34" charset="0"/>
                        </a:rPr>
                        <a:t>IM without publication: simplified/ negotiated, direct award of grants </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1">
                        <a:lumMod val="40000"/>
                        <a:lumOff val="60000"/>
                      </a:schemeClr>
                    </a:solidFill>
                  </a:tcPr>
                </a:tc>
                <a:tc rowSpan="3">
                  <a:txBody>
                    <a:bodyPr/>
                    <a:lstStyle/>
                    <a:p>
                      <a:pPr algn="ctr" fontAlgn="ctr"/>
                      <a:r>
                        <a:rPr lang="en-GB" sz="1300" b="0" i="0" u="none" strike="noStrike" dirty="0">
                          <a:solidFill>
                            <a:srgbClr val="000000"/>
                          </a:solidFill>
                          <a:effectLst/>
                          <a:latin typeface="Calibri" panose="020F0502020204030204" pitchFamily="34" charset="0"/>
                        </a:rPr>
                        <a:t>Grants IM</a:t>
                      </a:r>
                      <a:br>
                        <a:rPr lang="en-GB" sz="1300" b="0" i="0" u="none" strike="noStrike" dirty="0">
                          <a:solidFill>
                            <a:srgbClr val="000000"/>
                          </a:solidFill>
                          <a:effectLst/>
                          <a:latin typeface="Calibri" panose="020F0502020204030204" pitchFamily="34" charset="0"/>
                        </a:rPr>
                      </a:br>
                      <a:r>
                        <a:rPr lang="en-GB" sz="1300" b="0" i="0" u="none" strike="noStrike" dirty="0">
                          <a:solidFill>
                            <a:srgbClr val="000000"/>
                          </a:solidFill>
                          <a:effectLst/>
                          <a:latin typeface="Calibri" panose="020F0502020204030204" pitchFamily="34" charset="0"/>
                        </a:rPr>
                        <a:t>with publication</a:t>
                      </a:r>
                    </a:p>
                  </a:txBody>
                  <a:tcPr marL="3435" marR="3435" marT="3435" marB="0" anchor="ctr">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a:noFill/>
                    </a:lnB>
                    <a:solidFill>
                      <a:schemeClr val="accent4">
                        <a:lumMod val="40000"/>
                        <a:lumOff val="60000"/>
                      </a:schemeClr>
                    </a:solidFill>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961433830"/>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021439916"/>
                  </a:ext>
                </a:extLst>
              </a:tr>
              <a:tr h="254198">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ctr" fontAlgn="ctr"/>
                      <a:endParaRPr lang="en-GB" sz="1300" b="0" i="0" u="none" strike="noStrike" dirty="0">
                        <a:solidFill>
                          <a:srgbClr val="000000"/>
                        </a:solidFill>
                        <a:effectLst/>
                        <a:latin typeface="Calibri" panose="020F0502020204030204" pitchFamily="34" charset="0"/>
                      </a:endParaRPr>
                    </a:p>
                  </a:txBody>
                  <a:tcPr marL="3435" marR="3435" marT="3435" marB="0" anchor="ctr">
                    <a:lnL w="19050" cap="flat" cmpd="sng" algn="ctr">
                      <a:solidFill>
                        <a:srgbClr val="FFFFFF"/>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22006157"/>
                  </a:ext>
                </a:extLst>
              </a:tr>
            </a:tbl>
          </a:graphicData>
        </a:graphic>
      </p:graphicFrame>
      <p:sp>
        <p:nvSpPr>
          <p:cNvPr id="5" name="Rectangle 4">
            <a:extLst>
              <a:ext uri="{FF2B5EF4-FFF2-40B4-BE49-F238E27FC236}">
                <a16:creationId xmlns:a16="http://schemas.microsoft.com/office/drawing/2014/main" id="{987EE596-526D-49C7-B6D2-02A15A4D2145}"/>
              </a:ext>
            </a:extLst>
          </p:cNvPr>
          <p:cNvSpPr/>
          <p:nvPr/>
        </p:nvSpPr>
        <p:spPr bwMode="auto">
          <a:xfrm>
            <a:off x="8472264" y="4581128"/>
            <a:ext cx="2808312" cy="1656184"/>
          </a:xfrm>
          <a:prstGeom prst="rect">
            <a:avLst/>
          </a:prstGeom>
          <a:solidFill>
            <a:schemeClr val="bg1"/>
          </a:solidFill>
          <a:ln>
            <a:noFill/>
          </a:ln>
          <a:effec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a:ln>
                <a:noFill/>
              </a:ln>
              <a:solidFill>
                <a:srgbClr val="0F5494"/>
              </a:solidFill>
              <a:effectLst/>
              <a:latin typeface="Verdana" pitchFamily="34" charset="0"/>
            </a:endParaRPr>
          </a:p>
        </p:txBody>
      </p:sp>
      <p:sp>
        <p:nvSpPr>
          <p:cNvPr id="3" name="Oval 2">
            <a:extLst>
              <a:ext uri="{FF2B5EF4-FFF2-40B4-BE49-F238E27FC236}">
                <a16:creationId xmlns:a16="http://schemas.microsoft.com/office/drawing/2014/main" id="{25B8279A-3754-46DC-BE9B-34AEEB5B9813}"/>
              </a:ext>
            </a:extLst>
          </p:cNvPr>
          <p:cNvSpPr/>
          <p:nvPr/>
        </p:nvSpPr>
        <p:spPr bwMode="auto">
          <a:xfrm>
            <a:off x="3221084" y="1988840"/>
            <a:ext cx="3240360" cy="2808312"/>
          </a:xfrm>
          <a:prstGeom prst="ellipse">
            <a:avLst/>
          </a:prstGeom>
          <a:noFill/>
          <a:ln w="95250" cap="flat" cmpd="sng" algn="ctr">
            <a:solidFill>
              <a:srgbClr val="FA323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bodyPr>
          <a:lstStyle/>
          <a:p>
            <a:pPr marL="3175" marR="0" indent="0" algn="l"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a:ln>
                <a:noFill/>
              </a:ln>
              <a:solidFill>
                <a:srgbClr val="0F5494"/>
              </a:solidFill>
              <a:effectLst/>
              <a:latin typeface="Verdana" pitchFamily="34" charset="0"/>
            </a:endParaRPr>
          </a:p>
        </p:txBody>
      </p:sp>
      <p:sp>
        <p:nvSpPr>
          <p:cNvPr id="7" name="Title 1">
            <a:extLst>
              <a:ext uri="{FF2B5EF4-FFF2-40B4-BE49-F238E27FC236}">
                <a16:creationId xmlns:a16="http://schemas.microsoft.com/office/drawing/2014/main" id="{810759CC-2EFD-49BF-B542-243345FE58F7}"/>
              </a:ext>
            </a:extLst>
          </p:cNvPr>
          <p:cNvSpPr>
            <a:spLocks noGrp="1"/>
          </p:cNvSpPr>
          <p:nvPr>
            <p:ph type="title"/>
          </p:nvPr>
        </p:nvSpPr>
        <p:spPr>
          <a:xfrm>
            <a:off x="3900805" y="115888"/>
            <a:ext cx="10972800" cy="936625"/>
          </a:xfrm>
        </p:spPr>
        <p:txBody>
          <a:bodyPr/>
          <a:lstStyle/>
          <a:p>
            <a:r>
              <a:rPr lang="fr-BE" dirty="0"/>
              <a:t>Procedures in </a:t>
            </a:r>
            <a:r>
              <a:rPr lang="fr-BE" dirty="0" smtClean="0"/>
              <a:t>coming Releases</a:t>
            </a:r>
            <a:endParaRPr lang="en-GB" dirty="0"/>
          </a:p>
        </p:txBody>
      </p:sp>
    </p:spTree>
    <p:extLst>
      <p:ext uri="{BB962C8B-B14F-4D97-AF65-F5344CB8AC3E}">
        <p14:creationId xmlns:p14="http://schemas.microsoft.com/office/powerpoint/2010/main" val="22043311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3009" y="0"/>
            <a:ext cx="10515600" cy="782357"/>
          </a:xfrm>
        </p:spPr>
        <p:txBody>
          <a:bodyPr/>
          <a:lstStyle/>
          <a:p>
            <a:r>
              <a:rPr lang="en-US" dirty="0"/>
              <a:t>Direct Award with e-signature</a:t>
            </a:r>
          </a:p>
        </p:txBody>
      </p:sp>
      <p:sp>
        <p:nvSpPr>
          <p:cNvPr id="3" name="Content Placeholder 2"/>
          <p:cNvSpPr>
            <a:spLocks noGrp="1"/>
          </p:cNvSpPr>
          <p:nvPr>
            <p:ph idx="1"/>
          </p:nvPr>
        </p:nvSpPr>
        <p:spPr>
          <a:xfrm>
            <a:off x="1170708" y="920694"/>
            <a:ext cx="10905699" cy="3881904"/>
          </a:xfrm>
        </p:spPr>
        <p:txBody>
          <a:bodyPr/>
          <a:lstStyle/>
          <a:p>
            <a:pPr marL="446088" indent="-446088">
              <a:buClr>
                <a:schemeClr val="accent2"/>
              </a:buClr>
              <a:buFont typeface="Wingdings" panose="05000000000000000000" pitchFamily="2" charset="2"/>
              <a:buChar char="Ø"/>
            </a:pPr>
            <a:r>
              <a:rPr lang="en-US" sz="2000" b="1" dirty="0"/>
              <a:t>Planned contract</a:t>
            </a:r>
          </a:p>
          <a:p>
            <a:pPr marL="446088" indent="-446088">
              <a:buClr>
                <a:schemeClr val="accent2"/>
              </a:buClr>
              <a:buFont typeface="Wingdings" panose="05000000000000000000" pitchFamily="2" charset="2"/>
              <a:buChar char="Ø"/>
            </a:pPr>
            <a:r>
              <a:rPr lang="en-US" sz="2000" dirty="0">
                <a:solidFill>
                  <a:schemeClr val="bg1">
                    <a:lumMod val="50000"/>
                  </a:schemeClr>
                </a:solidFill>
              </a:rPr>
              <a:t>No publication</a:t>
            </a:r>
          </a:p>
          <a:p>
            <a:pPr marL="446088" indent="-446088">
              <a:buClr>
                <a:schemeClr val="accent2"/>
              </a:buClr>
              <a:buFont typeface="Wingdings" panose="05000000000000000000" pitchFamily="2" charset="2"/>
              <a:buChar char="Ø"/>
            </a:pPr>
            <a:r>
              <a:rPr lang="en-US" sz="2000" dirty="0">
                <a:solidFill>
                  <a:schemeClr val="bg1">
                    <a:lumMod val="50000"/>
                  </a:schemeClr>
                </a:solidFill>
              </a:rPr>
              <a:t>Pre-award (on paper)</a:t>
            </a:r>
          </a:p>
          <a:p>
            <a:pPr marL="446088" indent="-446088">
              <a:buClr>
                <a:schemeClr val="accent2"/>
              </a:buClr>
              <a:buFont typeface="Wingdings" panose="05000000000000000000" pitchFamily="2" charset="2"/>
              <a:buChar char="Ø"/>
            </a:pPr>
            <a:r>
              <a:rPr lang="en-US" sz="2000" b="1" dirty="0"/>
              <a:t>Contract preparation</a:t>
            </a:r>
          </a:p>
          <a:p>
            <a:pPr marL="446088" indent="-446088">
              <a:buClr>
                <a:schemeClr val="accent2"/>
              </a:buClr>
              <a:buFont typeface="Wingdings" panose="05000000000000000000" pitchFamily="2" charset="2"/>
              <a:buChar char="Ø"/>
            </a:pPr>
            <a:r>
              <a:rPr lang="en-US" sz="2000" b="1" dirty="0"/>
              <a:t>Budgetary Commitment and Visa chain</a:t>
            </a:r>
          </a:p>
          <a:p>
            <a:pPr marL="446088" indent="-446088">
              <a:buClr>
                <a:schemeClr val="accent2"/>
              </a:buClr>
              <a:buFont typeface="Wingdings" panose="05000000000000000000" pitchFamily="2" charset="2"/>
              <a:buChar char="Ø"/>
            </a:pPr>
            <a:r>
              <a:rPr lang="en-US" sz="2000" b="1" dirty="0"/>
              <a:t>E-signature</a:t>
            </a:r>
          </a:p>
          <a:p>
            <a:pPr marL="446088" indent="-446088">
              <a:buClr>
                <a:schemeClr val="accent2"/>
              </a:buClr>
              <a:buFont typeface="Wingdings" panose="05000000000000000000" pitchFamily="2" charset="2"/>
              <a:buChar char="Ø"/>
            </a:pPr>
            <a:r>
              <a:rPr lang="en-US" sz="2000" b="1" dirty="0"/>
              <a:t>Management of Deliverables</a:t>
            </a:r>
          </a:p>
          <a:p>
            <a:pPr marL="446088" indent="-446088">
              <a:buClr>
                <a:schemeClr val="accent2"/>
              </a:buClr>
              <a:buFont typeface="Wingdings" panose="05000000000000000000" pitchFamily="2" charset="2"/>
              <a:buChar char="Ø"/>
            </a:pPr>
            <a:r>
              <a:rPr lang="en-US" sz="2000" b="1" dirty="0"/>
              <a:t>Management of Amendments</a:t>
            </a:r>
          </a:p>
          <a:p>
            <a:pPr marL="761604" lvl="2" indent="-446088">
              <a:buClr>
                <a:schemeClr val="accent2"/>
              </a:buClr>
              <a:buFont typeface="Wingdings" panose="05000000000000000000" pitchFamily="2" charset="2"/>
              <a:buChar char="Ø"/>
            </a:pPr>
            <a:r>
              <a:rPr lang="en-US" sz="1600" b="1" dirty="0"/>
              <a:t>Amendments initiated by Contracting Partner</a:t>
            </a:r>
          </a:p>
          <a:p>
            <a:pPr marL="761604" lvl="2" indent="-446088">
              <a:buClr>
                <a:schemeClr val="accent2"/>
              </a:buClr>
              <a:buFont typeface="Wingdings" panose="05000000000000000000" pitchFamily="2" charset="2"/>
              <a:buChar char="Ø"/>
            </a:pPr>
            <a:r>
              <a:rPr lang="en-US" sz="1600" b="1" dirty="0"/>
              <a:t>Amendments initiated by EU</a:t>
            </a:r>
          </a:p>
          <a:p>
            <a:pPr marL="446088" lvl="1" indent="-446088">
              <a:buClr>
                <a:schemeClr val="accent2"/>
              </a:buClr>
              <a:buFont typeface="Wingdings" panose="05000000000000000000" pitchFamily="2" charset="2"/>
              <a:buChar char="Ø"/>
            </a:pPr>
            <a:r>
              <a:rPr lang="en-US" sz="2000" b="1" dirty="0"/>
              <a:t>Closing of contract</a:t>
            </a:r>
          </a:p>
          <a:p>
            <a:pPr marL="761604" lvl="2" indent="-446088">
              <a:buClr>
                <a:schemeClr val="accent2"/>
              </a:buClr>
              <a:buFont typeface="Wingdings" panose="05000000000000000000" pitchFamily="2" charset="2"/>
              <a:buChar char="Ø"/>
            </a:pPr>
            <a:endParaRPr lang="en-US" sz="1600" b="1" dirty="0"/>
          </a:p>
        </p:txBody>
      </p:sp>
      <p:sp>
        <p:nvSpPr>
          <p:cNvPr id="5" name="Wave 4"/>
          <p:cNvSpPr/>
          <p:nvPr/>
        </p:nvSpPr>
        <p:spPr bwMode="auto">
          <a:xfrm>
            <a:off x="8256241" y="138337"/>
            <a:ext cx="3312368" cy="914400"/>
          </a:xfrm>
          <a:prstGeom prst="wave">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74625" indent="-171450">
              <a:buFont typeface="Arial" panose="020B0604020202020204" pitchFamily="34" charset="0"/>
              <a:buChar char="•"/>
            </a:pPr>
            <a:r>
              <a:rPr lang="en-US" sz="1400" dirty="0">
                <a:solidFill>
                  <a:schemeClr val="accent2"/>
                </a:solidFill>
                <a:latin typeface="Verdana" pitchFamily="34" charset="0"/>
              </a:rPr>
              <a:t>Contribution Agreement</a:t>
            </a:r>
          </a:p>
          <a:p>
            <a:pPr marL="174625" indent="-171450">
              <a:buFont typeface="Arial" panose="020B0604020202020204" pitchFamily="34" charset="0"/>
              <a:buChar char="•"/>
            </a:pPr>
            <a:r>
              <a:rPr lang="en-US" sz="1400" dirty="0">
                <a:solidFill>
                  <a:schemeClr val="accent2"/>
                </a:solidFill>
                <a:latin typeface="Verdana" pitchFamily="34" charset="0"/>
              </a:rPr>
              <a:t>Direct award of grants</a:t>
            </a:r>
          </a:p>
        </p:txBody>
      </p:sp>
    </p:spTree>
    <p:extLst>
      <p:ext uri="{BB962C8B-B14F-4D97-AF65-F5344CB8AC3E}">
        <p14:creationId xmlns:p14="http://schemas.microsoft.com/office/powerpoint/2010/main" val="68961690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987471" y="2526704"/>
            <a:ext cx="8352843" cy="1368000"/>
          </a:xfrm>
          <a:prstGeom prst="rect">
            <a:avLst/>
          </a:prstGeom>
          <a:solidFill>
            <a:srgbClr val="4472C4">
              <a:lumMod val="20000"/>
              <a:lumOff val="80000"/>
            </a:srgbClr>
          </a:solidFill>
          <a:ln w="9525" cap="flat" cmpd="sng" algn="ctr">
            <a:solidFill>
              <a:sysClr val="windowText" lastClr="000000">
                <a:lumMod val="50000"/>
                <a:lumOff val="50000"/>
              </a:sysClr>
            </a:solidFill>
            <a:prstDash val="solid"/>
            <a:miter lim="800000"/>
          </a:ln>
          <a:effectLst>
            <a:outerShdw blurRad="50800" dist="38100" dir="2700000" algn="tl" rotWithShape="0">
              <a:prstClr val="black">
                <a:alpha val="40000"/>
              </a:prstClr>
            </a:outerShdw>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7" name="Rectangle 6"/>
          <p:cNvSpPr/>
          <p:nvPr/>
        </p:nvSpPr>
        <p:spPr>
          <a:xfrm>
            <a:off x="9412567" y="2526432"/>
            <a:ext cx="1440000" cy="1368000"/>
          </a:xfrm>
          <a:prstGeom prst="rect">
            <a:avLst/>
          </a:prstGeom>
          <a:solidFill>
            <a:srgbClr val="FFC000">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8" name="Rectangle 7"/>
          <p:cNvSpPr/>
          <p:nvPr/>
        </p:nvSpPr>
        <p:spPr>
          <a:xfrm>
            <a:off x="7756223" y="3976632"/>
            <a:ext cx="3096344" cy="1368000"/>
          </a:xfrm>
          <a:prstGeom prst="rect">
            <a:avLst/>
          </a:prstGeom>
          <a:solidFill>
            <a:srgbClr val="4472C4">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9" name="Rectangle à coins arrondis 3"/>
          <p:cNvSpPr/>
          <p:nvPr/>
        </p:nvSpPr>
        <p:spPr>
          <a:xfrm>
            <a:off x="3500588" y="2849105"/>
            <a:ext cx="998542"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Prepare the draft contract</a:t>
            </a:r>
          </a:p>
        </p:txBody>
      </p:sp>
      <p:sp>
        <p:nvSpPr>
          <p:cNvPr id="10" name="Rectangle à coins arrondis 4"/>
          <p:cNvSpPr/>
          <p:nvPr/>
        </p:nvSpPr>
        <p:spPr>
          <a:xfrm>
            <a:off x="5103394" y="2849105"/>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Review the draft contract</a:t>
            </a:r>
          </a:p>
        </p:txBody>
      </p:sp>
      <p:pic>
        <p:nvPicPr>
          <p:cNvPr id="11"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5157176" y="2624363"/>
            <a:ext cx="216000" cy="216000"/>
          </a:xfrm>
          <a:prstGeom prst="rect">
            <a:avLst/>
          </a:prstGeom>
        </p:spPr>
      </p:pic>
      <p:cxnSp>
        <p:nvCxnSpPr>
          <p:cNvPr id="12" name="Connecteur droit avec flèche 6"/>
          <p:cNvCxnSpPr>
            <a:stCxn id="9" idx="3"/>
            <a:endCxn id="10" idx="1"/>
          </p:cNvCxnSpPr>
          <p:nvPr/>
        </p:nvCxnSpPr>
        <p:spPr>
          <a:xfrm>
            <a:off x="4499130" y="3119105"/>
            <a:ext cx="604264" cy="0"/>
          </a:xfrm>
          <a:prstGeom prst="straightConnector1">
            <a:avLst/>
          </a:prstGeom>
          <a:noFill/>
          <a:ln w="38100" cap="flat" cmpd="sng" algn="ctr">
            <a:solidFill>
              <a:srgbClr val="4472C4"/>
            </a:solidFill>
            <a:prstDash val="solid"/>
            <a:miter lim="800000"/>
            <a:headEnd type="triangle" w="med" len="med"/>
            <a:tailEnd type="triangle" w="med" len="med"/>
          </a:ln>
          <a:effectLst/>
        </p:spPr>
      </p:cxnSp>
      <p:cxnSp>
        <p:nvCxnSpPr>
          <p:cNvPr id="13" name="Connecteur droit avec flèche 7"/>
          <p:cNvCxnSpPr/>
          <p:nvPr/>
        </p:nvCxnSpPr>
        <p:spPr>
          <a:xfrm>
            <a:off x="7575823" y="3123214"/>
            <a:ext cx="408937" cy="2693"/>
          </a:xfrm>
          <a:prstGeom prst="straightConnector1">
            <a:avLst/>
          </a:prstGeom>
          <a:noFill/>
          <a:ln w="38100" cap="flat" cmpd="sng" algn="ctr">
            <a:solidFill>
              <a:srgbClr val="4472C4"/>
            </a:solidFill>
            <a:prstDash val="solid"/>
            <a:miter lim="800000"/>
            <a:tailEnd type="triangle"/>
          </a:ln>
          <a:effectLst/>
        </p:spPr>
      </p:cxnSp>
      <p:sp>
        <p:nvSpPr>
          <p:cNvPr id="14" name="Rectangle à coins arrondis 4"/>
          <p:cNvSpPr/>
          <p:nvPr/>
        </p:nvSpPr>
        <p:spPr>
          <a:xfrm>
            <a:off x="6544077" y="2849105"/>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Visa chain</a:t>
            </a:r>
          </a:p>
        </p:txBody>
      </p:sp>
      <p:cxnSp>
        <p:nvCxnSpPr>
          <p:cNvPr id="15" name="Connecteur droit avec flèche 101"/>
          <p:cNvCxnSpPr>
            <a:endCxn id="14" idx="1"/>
          </p:cNvCxnSpPr>
          <p:nvPr/>
        </p:nvCxnSpPr>
        <p:spPr>
          <a:xfrm>
            <a:off x="6122575" y="3119105"/>
            <a:ext cx="421502" cy="0"/>
          </a:xfrm>
          <a:prstGeom prst="straightConnector1">
            <a:avLst/>
          </a:prstGeom>
          <a:noFill/>
          <a:ln w="38100" cap="flat" cmpd="sng" algn="ctr">
            <a:solidFill>
              <a:srgbClr val="4472C4"/>
            </a:solidFill>
            <a:prstDash val="solid"/>
            <a:miter lim="800000"/>
            <a:tailEnd type="triangle"/>
          </a:ln>
          <a:effectLst/>
        </p:spPr>
      </p:cxnSp>
      <p:pic>
        <p:nvPicPr>
          <p:cNvPr id="16" name="Image 19"/>
          <p:cNvPicPr>
            <a:picLocks noChangeAspect="1"/>
          </p:cNvPicPr>
          <p:nvPr/>
        </p:nvPicPr>
        <p:blipFill>
          <a:blip r:embed="rId3">
            <a:clrChange>
              <a:clrFrom>
                <a:srgbClr val="FFFFFF"/>
              </a:clrFrom>
              <a:clrTo>
                <a:srgbClr val="FFFFFF">
                  <a:alpha val="0"/>
                </a:srgbClr>
              </a:clrTo>
            </a:clrChange>
            <a:duotone>
              <a:srgbClr val="4472C4">
                <a:shade val="45000"/>
                <a:satMod val="135000"/>
              </a:srgbClr>
              <a:prstClr val="white"/>
            </a:duotone>
          </a:blip>
          <a:stretch>
            <a:fillRect/>
          </a:stretch>
        </p:blipFill>
        <p:spPr>
          <a:xfrm>
            <a:off x="7987922" y="2632162"/>
            <a:ext cx="216000" cy="216000"/>
          </a:xfrm>
          <a:prstGeom prst="rect">
            <a:avLst/>
          </a:prstGeom>
        </p:spPr>
      </p:pic>
      <p:cxnSp>
        <p:nvCxnSpPr>
          <p:cNvPr id="17" name="Connecteur droit avec flèche 20"/>
          <p:cNvCxnSpPr/>
          <p:nvPr/>
        </p:nvCxnSpPr>
        <p:spPr>
          <a:xfrm flipV="1">
            <a:off x="8984852" y="3117601"/>
            <a:ext cx="608928" cy="1504"/>
          </a:xfrm>
          <a:prstGeom prst="straightConnector1">
            <a:avLst/>
          </a:prstGeom>
          <a:noFill/>
          <a:ln w="38100" cap="flat" cmpd="sng" algn="ctr">
            <a:solidFill>
              <a:srgbClr val="4472C4"/>
            </a:solidFill>
            <a:prstDash val="solid"/>
            <a:miter lim="800000"/>
            <a:tailEnd type="triangle"/>
          </a:ln>
          <a:effectLst/>
        </p:spPr>
      </p:cxnSp>
      <p:sp>
        <p:nvSpPr>
          <p:cNvPr id="18" name="Flèche vers le haut 17"/>
          <p:cNvSpPr/>
          <p:nvPr/>
        </p:nvSpPr>
        <p:spPr>
          <a:xfrm rot="10800000">
            <a:off x="7180175" y="3357431"/>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19" name="Rectangle à coins arrondis 5"/>
          <p:cNvSpPr/>
          <p:nvPr/>
        </p:nvSpPr>
        <p:spPr>
          <a:xfrm>
            <a:off x="9577942" y="2850294"/>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FFC000">
                    <a:lumMod val="75000"/>
                  </a:srgbClr>
                </a:solidFill>
                <a:latin typeface="Calibri" panose="020F0502020204030204"/>
              </a:rPr>
              <a:t>Sign contract</a:t>
            </a:r>
          </a:p>
        </p:txBody>
      </p:sp>
      <p:cxnSp>
        <p:nvCxnSpPr>
          <p:cNvPr id="20" name="Connecteur droit avec flèche 22"/>
          <p:cNvCxnSpPr>
            <a:stCxn id="19" idx="2"/>
            <a:endCxn id="27" idx="0"/>
          </p:cNvCxnSpPr>
          <p:nvPr/>
        </p:nvCxnSpPr>
        <p:spPr>
          <a:xfrm>
            <a:off x="10081942" y="3390294"/>
            <a:ext cx="0" cy="900394"/>
          </a:xfrm>
          <a:prstGeom prst="straightConnector1">
            <a:avLst/>
          </a:prstGeom>
          <a:noFill/>
          <a:ln w="38100" cap="flat" cmpd="sng" algn="ctr">
            <a:solidFill>
              <a:srgbClr val="BF9000"/>
            </a:solidFill>
            <a:prstDash val="solid"/>
            <a:miter lim="800000"/>
            <a:tailEnd type="triangle"/>
          </a:ln>
          <a:effectLst/>
        </p:spPr>
      </p:cxnSp>
      <p:grpSp>
        <p:nvGrpSpPr>
          <p:cNvPr id="21" name="Groupe 24"/>
          <p:cNvGrpSpPr>
            <a:grpSpLocks noChangeAspect="1"/>
          </p:cNvGrpSpPr>
          <p:nvPr/>
        </p:nvGrpSpPr>
        <p:grpSpPr>
          <a:xfrm>
            <a:off x="6537250" y="2598440"/>
            <a:ext cx="365389" cy="263087"/>
            <a:chOff x="9510271" y="768909"/>
            <a:chExt cx="748896" cy="539220"/>
          </a:xfrm>
        </p:grpSpPr>
        <p:pic>
          <p:nvPicPr>
            <p:cNvPr id="22" name="Image 25"/>
            <p:cNvPicPr>
              <a:picLocks noChangeAspect="1"/>
            </p:cNvPicPr>
            <p:nvPr/>
          </p:nvPicPr>
          <p:blipFill>
            <a:blip r:embed="rId4">
              <a:clrChange>
                <a:clrFrom>
                  <a:srgbClr val="FFFDDB"/>
                </a:clrFrom>
                <a:clrTo>
                  <a:srgbClr val="FFFDDB">
                    <a:alpha val="0"/>
                  </a:srgbClr>
                </a:clrTo>
              </a:clrChange>
              <a:duotone>
                <a:srgbClr val="FFC000">
                  <a:shade val="45000"/>
                  <a:satMod val="135000"/>
                </a:srgbClr>
                <a:prstClr val="white"/>
              </a:duotone>
              <a:extLst>
                <a:ext uri="{BEBA8EAE-BF5A-486C-A8C5-ECC9F3942E4B}">
                  <a14:imgProps xmlns:a14="http://schemas.microsoft.com/office/drawing/2010/main">
                    <a14:imgLayer r:embed="rId5">
                      <a14:imgEffect>
                        <a14:colorTemperature colorTemp="11200"/>
                      </a14:imgEffect>
                    </a14:imgLayer>
                  </a14:imgProps>
                </a:ext>
              </a:extLst>
            </a:blip>
            <a:stretch>
              <a:fillRect/>
            </a:stretch>
          </p:blipFill>
          <p:spPr>
            <a:xfrm>
              <a:off x="9791167" y="768909"/>
              <a:ext cx="468000" cy="468000"/>
            </a:xfrm>
            <a:prstGeom prst="rect">
              <a:avLst/>
            </a:prstGeom>
          </p:spPr>
        </p:pic>
        <p:pic>
          <p:nvPicPr>
            <p:cNvPr id="23" name="Image 26"/>
            <p:cNvPicPr>
              <a:picLocks noChangeAspect="1"/>
            </p:cNvPicPr>
            <p:nvPr/>
          </p:nvPicPr>
          <p:blipFill>
            <a:blip r:embed="rId4">
              <a:clrChange>
                <a:clrFrom>
                  <a:srgbClr val="FFFDDB"/>
                </a:clrFrom>
                <a:clrTo>
                  <a:srgbClr val="FFFDDB">
                    <a:alpha val="0"/>
                  </a:srgbClr>
                </a:clrTo>
              </a:clrChange>
              <a:duotone>
                <a:srgbClr val="70AD47">
                  <a:shade val="45000"/>
                  <a:satMod val="135000"/>
                </a:srgbClr>
                <a:prstClr val="white"/>
              </a:duotone>
              <a:extLst>
                <a:ext uri="{BEBA8EAE-BF5A-486C-A8C5-ECC9F3942E4B}">
                  <a14:imgProps xmlns:a14="http://schemas.microsoft.com/office/drawing/2010/main">
                    <a14:imgLayer r:embed="rId5">
                      <a14:imgEffect>
                        <a14:colorTemperature colorTemp="11200"/>
                      </a14:imgEffect>
                    </a14:imgLayer>
                  </a14:imgProps>
                </a:ext>
              </a:extLst>
            </a:blip>
            <a:stretch>
              <a:fillRect/>
            </a:stretch>
          </p:blipFill>
          <p:spPr>
            <a:xfrm>
              <a:off x="9629329" y="804519"/>
              <a:ext cx="468000" cy="468000"/>
            </a:xfrm>
            <a:prstGeom prst="rect">
              <a:avLst/>
            </a:prstGeom>
          </p:spPr>
        </p:pic>
        <p:pic>
          <p:nvPicPr>
            <p:cNvPr id="24" name="Image 27"/>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9510271" y="840129"/>
              <a:ext cx="468000" cy="468000"/>
            </a:xfrm>
            <a:prstGeom prst="rect">
              <a:avLst/>
            </a:prstGeom>
          </p:spPr>
        </p:pic>
      </p:grpSp>
      <p:sp>
        <p:nvSpPr>
          <p:cNvPr id="25" name="Flèche vers le haut 29"/>
          <p:cNvSpPr/>
          <p:nvPr/>
        </p:nvSpPr>
        <p:spPr>
          <a:xfrm rot="10800000">
            <a:off x="10192842" y="3215841"/>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26" name="Rectangle à coins arrondis 5"/>
          <p:cNvSpPr/>
          <p:nvPr/>
        </p:nvSpPr>
        <p:spPr>
          <a:xfrm>
            <a:off x="7961014" y="2851798"/>
            <a:ext cx="104049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Send contract</a:t>
            </a:r>
          </a:p>
        </p:txBody>
      </p:sp>
      <p:sp>
        <p:nvSpPr>
          <p:cNvPr id="27" name="Rectangle à coins arrondis 5"/>
          <p:cNvSpPr/>
          <p:nvPr/>
        </p:nvSpPr>
        <p:spPr>
          <a:xfrm>
            <a:off x="9577942" y="4290688"/>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Commit funds in ABAC</a:t>
            </a:r>
          </a:p>
        </p:txBody>
      </p:sp>
      <p:sp>
        <p:nvSpPr>
          <p:cNvPr id="28" name="ZoneTexte 70"/>
          <p:cNvSpPr txBox="1"/>
          <p:nvPr/>
        </p:nvSpPr>
        <p:spPr>
          <a:xfrm>
            <a:off x="1275503" y="2670448"/>
            <a:ext cx="1844909" cy="1215717"/>
          </a:xfrm>
          <a:prstGeom prst="rect">
            <a:avLst/>
          </a:prstGeom>
          <a:noFill/>
        </p:spPr>
        <p:txBody>
          <a:bodyPr wrap="square" rtlCol="0">
            <a:spAutoFit/>
          </a:bodyPr>
          <a:lstStyle/>
          <a:p>
            <a:pPr algn="ctr" defTabSz="457200" fontAlgn="auto">
              <a:spcBef>
                <a:spcPts val="600"/>
              </a:spcBef>
              <a:spcAft>
                <a:spcPts val="0"/>
              </a:spcAft>
              <a:defRPr/>
            </a:pPr>
            <a:r>
              <a:rPr lang="en-IE" sz="1800" dirty="0">
                <a:solidFill>
                  <a:prstClr val="black"/>
                </a:solidFill>
                <a:latin typeface="Calibri" panose="020F0502020204030204"/>
              </a:rPr>
              <a:t>CONTRACT PREPARATION AND SIGNATURE</a:t>
            </a:r>
          </a:p>
          <a:p>
            <a:pPr algn="ctr" defTabSz="457200" fontAlgn="auto">
              <a:spcBef>
                <a:spcPts val="600"/>
              </a:spcBef>
              <a:spcAft>
                <a:spcPts val="0"/>
              </a:spcAft>
              <a:defRPr/>
            </a:pPr>
            <a:r>
              <a:rPr lang="en-IE" sz="1400" b="0" dirty="0">
                <a:solidFill>
                  <a:prstClr val="black">
                    <a:lumMod val="50000"/>
                    <a:lumOff val="50000"/>
                  </a:prstClr>
                </a:solidFill>
                <a:latin typeface="Calibri" panose="020F0502020204030204"/>
              </a:rPr>
              <a:t>Contracting authority</a:t>
            </a:r>
          </a:p>
        </p:txBody>
      </p:sp>
      <p:pic>
        <p:nvPicPr>
          <p:cNvPr id="30" name="Picture 29"/>
          <p:cNvPicPr>
            <a:picLocks noChangeAspect="1"/>
          </p:cNvPicPr>
          <p:nvPr/>
        </p:nvPicPr>
        <p:blipFill>
          <a:blip r:embed="rId6">
            <a:duotone>
              <a:prstClr val="black"/>
              <a:srgbClr val="C00000">
                <a:tint val="45000"/>
                <a:satMod val="400000"/>
              </a:srgbClr>
            </a:duotone>
          </a:blip>
          <a:stretch>
            <a:fillRect/>
          </a:stretch>
        </p:blipFill>
        <p:spPr>
          <a:xfrm>
            <a:off x="10198142" y="3818661"/>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31" name="Organigramme : Document 54"/>
          <p:cNvSpPr/>
          <p:nvPr/>
        </p:nvSpPr>
        <p:spPr>
          <a:xfrm>
            <a:off x="4089840" y="3463382"/>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algn="ctr" defTabSz="457200" fontAlgn="auto">
              <a:spcBef>
                <a:spcPts val="0"/>
              </a:spcBef>
              <a:spcAft>
                <a:spcPts val="0"/>
              </a:spcAft>
              <a:defRPr/>
            </a:pPr>
            <a:r>
              <a:rPr lang="en-IE" sz="1000" b="0" kern="0" dirty="0">
                <a:solidFill>
                  <a:prstClr val="black"/>
                </a:solidFill>
                <a:latin typeface="Calibri" panose="020F0502020204030204"/>
              </a:rPr>
              <a:t>Draft contract + annexes</a:t>
            </a:r>
          </a:p>
        </p:txBody>
      </p:sp>
      <p:pic>
        <p:nvPicPr>
          <p:cNvPr id="32" name="Image 58"/>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9617035" y="2628425"/>
            <a:ext cx="216000" cy="216000"/>
          </a:xfrm>
          <a:prstGeom prst="rect">
            <a:avLst/>
          </a:prstGeom>
        </p:spPr>
      </p:pic>
      <p:pic>
        <p:nvPicPr>
          <p:cNvPr id="33"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9633462" y="4067839"/>
            <a:ext cx="216000" cy="216000"/>
          </a:xfrm>
          <a:prstGeom prst="rect">
            <a:avLst/>
          </a:prstGeom>
        </p:spPr>
      </p:pic>
      <p:cxnSp>
        <p:nvCxnSpPr>
          <p:cNvPr id="34" name="Connecteur droit avec flèche 22"/>
          <p:cNvCxnSpPr>
            <a:stCxn id="27" idx="1"/>
            <a:endCxn id="35" idx="3"/>
          </p:cNvCxnSpPr>
          <p:nvPr/>
        </p:nvCxnSpPr>
        <p:spPr>
          <a:xfrm flipH="1">
            <a:off x="9052255" y="4560688"/>
            <a:ext cx="525687" cy="0"/>
          </a:xfrm>
          <a:prstGeom prst="straightConnector1">
            <a:avLst/>
          </a:prstGeom>
          <a:noFill/>
          <a:ln w="38100" cap="flat" cmpd="sng" algn="ctr">
            <a:solidFill>
              <a:srgbClr val="4472C4"/>
            </a:solidFill>
            <a:prstDash val="solid"/>
            <a:miter lim="800000"/>
            <a:tailEnd type="triangle"/>
          </a:ln>
          <a:effectLst/>
        </p:spPr>
      </p:cxnSp>
      <p:sp>
        <p:nvSpPr>
          <p:cNvPr id="35" name="Rectangle à coins arrondis 5"/>
          <p:cNvSpPr/>
          <p:nvPr/>
        </p:nvSpPr>
        <p:spPr>
          <a:xfrm>
            <a:off x="8044255" y="4290688"/>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algn="ctr" defTabSz="457200" fontAlgn="auto">
              <a:spcBef>
                <a:spcPts val="0"/>
              </a:spcBef>
              <a:spcAft>
                <a:spcPts val="0"/>
              </a:spcAft>
              <a:defRPr/>
            </a:pPr>
            <a:r>
              <a:rPr lang="en-IE" sz="1000" kern="0" dirty="0">
                <a:solidFill>
                  <a:srgbClr val="4472C4"/>
                </a:solidFill>
                <a:latin typeface="Calibri" panose="020F0502020204030204"/>
              </a:rPr>
              <a:t>Sign the contract</a:t>
            </a:r>
          </a:p>
        </p:txBody>
      </p:sp>
      <p:pic>
        <p:nvPicPr>
          <p:cNvPr id="36"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8102818" y="4067839"/>
            <a:ext cx="216000" cy="216000"/>
          </a:xfrm>
          <a:prstGeom prst="rect">
            <a:avLst/>
          </a:prstGeom>
        </p:spPr>
      </p:pic>
      <p:sp>
        <p:nvSpPr>
          <p:cNvPr id="38" name="Organigramme : Document 30"/>
          <p:cNvSpPr/>
          <p:nvPr/>
        </p:nvSpPr>
        <p:spPr>
          <a:xfrm>
            <a:off x="9628431" y="3459400"/>
            <a:ext cx="869531"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algn="ctr" defTabSz="457200" fontAlgn="auto">
              <a:spcBef>
                <a:spcPts val="0"/>
              </a:spcBef>
              <a:spcAft>
                <a:spcPts val="0"/>
              </a:spcAft>
              <a:defRPr/>
            </a:pPr>
            <a:r>
              <a:rPr lang="en-IE" sz="1000" b="0" kern="0" dirty="0">
                <a:solidFill>
                  <a:prstClr val="black"/>
                </a:solidFill>
                <a:latin typeface="Calibri" panose="020F0502020204030204"/>
              </a:rPr>
              <a:t>Contract signed by contracting partner</a:t>
            </a:r>
          </a:p>
        </p:txBody>
      </p:sp>
      <p:pic>
        <p:nvPicPr>
          <p:cNvPr id="39" name="Picture 38"/>
          <p:cNvPicPr>
            <a:picLocks noChangeAspect="1"/>
          </p:cNvPicPr>
          <p:nvPr/>
        </p:nvPicPr>
        <p:blipFill>
          <a:blip r:embed="rId6">
            <a:duotone>
              <a:prstClr val="black"/>
              <a:srgbClr val="C00000">
                <a:tint val="45000"/>
                <a:satMod val="400000"/>
              </a:srgbClr>
            </a:duotone>
          </a:blip>
          <a:stretch>
            <a:fillRect/>
          </a:stretch>
        </p:blipFill>
        <p:spPr>
          <a:xfrm>
            <a:off x="9036530" y="5233509"/>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40" name="Organigramme : Document 30"/>
          <p:cNvSpPr/>
          <p:nvPr/>
        </p:nvSpPr>
        <p:spPr>
          <a:xfrm>
            <a:off x="8548255" y="4859084"/>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algn="ctr" defTabSz="457200" fontAlgn="auto">
              <a:spcBef>
                <a:spcPts val="0"/>
              </a:spcBef>
              <a:spcAft>
                <a:spcPts val="0"/>
              </a:spcAft>
              <a:defRPr/>
            </a:pPr>
            <a:r>
              <a:rPr lang="en-IE" sz="1000" b="0" kern="0" dirty="0">
                <a:solidFill>
                  <a:prstClr val="black"/>
                </a:solidFill>
                <a:latin typeface="Calibri" panose="020F0502020204030204"/>
              </a:rPr>
              <a:t>Contract signed by both parties</a:t>
            </a:r>
          </a:p>
        </p:txBody>
      </p:sp>
      <p:sp>
        <p:nvSpPr>
          <p:cNvPr id="42" name="Organigramme : Document 18"/>
          <p:cNvSpPr/>
          <p:nvPr/>
        </p:nvSpPr>
        <p:spPr>
          <a:xfrm>
            <a:off x="4089840" y="2276108"/>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algn="ctr" defTabSz="457200" fontAlgn="auto">
              <a:spcBef>
                <a:spcPts val="0"/>
              </a:spcBef>
              <a:spcAft>
                <a:spcPts val="0"/>
              </a:spcAft>
              <a:defRPr/>
            </a:pPr>
            <a:r>
              <a:rPr lang="en-IE" sz="1000" b="0" kern="0" dirty="0">
                <a:solidFill>
                  <a:prstClr val="black"/>
                </a:solidFill>
                <a:latin typeface="Calibri" panose="020F0502020204030204"/>
              </a:rPr>
              <a:t>Upload documents</a:t>
            </a:r>
          </a:p>
        </p:txBody>
      </p:sp>
      <p:sp>
        <p:nvSpPr>
          <p:cNvPr id="43" name="Rectangle à coins arrondis 43"/>
          <p:cNvSpPr/>
          <p:nvPr/>
        </p:nvSpPr>
        <p:spPr>
          <a:xfrm>
            <a:off x="9814976" y="2698134"/>
            <a:ext cx="383698" cy="151628"/>
          </a:xfrm>
          <a:prstGeom prst="rect">
            <a:avLst/>
          </a:prstGeom>
          <a:noFill/>
          <a:ln w="12700" cap="flat" cmpd="sng" algn="ctr">
            <a:noFill/>
            <a:prstDash val="solid"/>
            <a:miter lim="800000"/>
          </a:ln>
          <a:effectLst/>
        </p:spPr>
        <p:txBody>
          <a:bodyPr wrap="none" lIns="0" tIns="0" rIns="0" bIns="0" rtlCol="0" anchor="b" anchorCtr="0"/>
          <a:lstStyle/>
          <a:p>
            <a:pP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LSIGN</a:t>
            </a:r>
          </a:p>
        </p:txBody>
      </p:sp>
      <p:sp>
        <p:nvSpPr>
          <p:cNvPr id="44" name="Rectangle à coins arrondis 43"/>
          <p:cNvSpPr/>
          <p:nvPr/>
        </p:nvSpPr>
        <p:spPr>
          <a:xfrm>
            <a:off x="5394475" y="2695851"/>
            <a:ext cx="383698" cy="151628"/>
          </a:xfrm>
          <a:prstGeom prst="rect">
            <a:avLst/>
          </a:prstGeom>
          <a:noFill/>
          <a:ln w="12700" cap="flat" cmpd="sng" algn="ctr">
            <a:noFill/>
            <a:prstDash val="solid"/>
            <a:miter lim="800000"/>
          </a:ln>
          <a:effectLst/>
        </p:spPr>
        <p:txBody>
          <a:bodyPr wrap="none" lIns="0" tIns="0" rIns="0" bIns="0" rtlCol="0" anchor="b" anchorCtr="0"/>
          <a:lstStyle/>
          <a:p>
            <a:pP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OIA/FIA</a:t>
            </a:r>
          </a:p>
        </p:txBody>
      </p:sp>
      <p:sp>
        <p:nvSpPr>
          <p:cNvPr id="45" name="Rectangle à coins arrondis 43"/>
          <p:cNvSpPr/>
          <p:nvPr/>
        </p:nvSpPr>
        <p:spPr>
          <a:xfrm>
            <a:off x="6744755" y="2558639"/>
            <a:ext cx="483062" cy="431310"/>
          </a:xfrm>
          <a:prstGeom prst="rect">
            <a:avLst/>
          </a:prstGeom>
          <a:noFill/>
          <a:ln w="12700" cap="flat" cmpd="sng" algn="ctr">
            <a:noFill/>
            <a:prstDash val="solid"/>
            <a:miter lim="800000"/>
          </a:ln>
          <a:effectLst/>
        </p:spPr>
        <p:txBody>
          <a:bodyPr wrap="none" lIns="0" tIns="0" rIns="0" bIns="0" rtlCol="0" anchor="b" anchorCtr="0"/>
          <a:lstStyle/>
          <a:p>
            <a:pPr algn="ct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OIA/FIA</a:t>
            </a:r>
          </a:p>
          <a:p>
            <a:pPr algn="ct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OVA</a:t>
            </a:r>
          </a:p>
          <a:p>
            <a:pPr algn="ct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FVA</a:t>
            </a:r>
          </a:p>
          <a:p>
            <a:pPr algn="ct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AO</a:t>
            </a:r>
          </a:p>
        </p:txBody>
      </p:sp>
      <p:sp>
        <p:nvSpPr>
          <p:cNvPr id="46" name="Rectangle à coins arrondis 43"/>
          <p:cNvSpPr/>
          <p:nvPr/>
        </p:nvSpPr>
        <p:spPr>
          <a:xfrm>
            <a:off x="9851735" y="4140208"/>
            <a:ext cx="289812" cy="151628"/>
          </a:xfrm>
          <a:prstGeom prst="rect">
            <a:avLst/>
          </a:prstGeom>
          <a:noFill/>
          <a:ln w="12700" cap="flat" cmpd="sng" algn="ctr">
            <a:noFill/>
            <a:prstDash val="solid"/>
            <a:miter lim="800000"/>
          </a:ln>
          <a:effectLst/>
        </p:spPr>
        <p:txBody>
          <a:bodyPr wrap="none" lIns="0" tIns="0" rIns="0" bIns="0" rtlCol="0" anchor="b" anchorCtr="0"/>
          <a:lstStyle/>
          <a:p>
            <a:pP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AO</a:t>
            </a:r>
          </a:p>
        </p:txBody>
      </p:sp>
      <p:sp>
        <p:nvSpPr>
          <p:cNvPr id="47" name="Rectangle à coins arrondis 43"/>
          <p:cNvSpPr/>
          <p:nvPr/>
        </p:nvSpPr>
        <p:spPr>
          <a:xfrm>
            <a:off x="8337779" y="4131410"/>
            <a:ext cx="289812" cy="151628"/>
          </a:xfrm>
          <a:prstGeom prst="rect">
            <a:avLst/>
          </a:prstGeom>
          <a:noFill/>
          <a:ln w="12700" cap="flat" cmpd="sng" algn="ctr">
            <a:noFill/>
            <a:prstDash val="solid"/>
            <a:miter lim="800000"/>
          </a:ln>
          <a:effectLst/>
        </p:spPr>
        <p:txBody>
          <a:bodyPr wrap="none" lIns="0" tIns="0" rIns="0" bIns="0" rtlCol="0" anchor="b" anchorCtr="0"/>
          <a:lstStyle/>
          <a:p>
            <a:pP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AO</a:t>
            </a:r>
          </a:p>
        </p:txBody>
      </p:sp>
      <p:sp>
        <p:nvSpPr>
          <p:cNvPr id="48" name="Organigramme : Document 18"/>
          <p:cNvSpPr/>
          <p:nvPr/>
        </p:nvSpPr>
        <p:spPr>
          <a:xfrm>
            <a:off x="7122631" y="3467458"/>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algn="ctr" defTabSz="457200" fontAlgn="auto">
              <a:spcBef>
                <a:spcPts val="0"/>
              </a:spcBef>
              <a:spcAft>
                <a:spcPts val="0"/>
              </a:spcAft>
              <a:defRPr/>
            </a:pPr>
            <a:r>
              <a:rPr lang="en-IE" sz="1000" b="0" kern="0" dirty="0">
                <a:solidFill>
                  <a:prstClr val="black"/>
                </a:solidFill>
                <a:latin typeface="Calibri" panose="020F0502020204030204"/>
              </a:rPr>
              <a:t>Validated contract</a:t>
            </a:r>
          </a:p>
        </p:txBody>
      </p:sp>
      <p:pic>
        <p:nvPicPr>
          <p:cNvPr id="49"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3435743" y="2618287"/>
            <a:ext cx="216000" cy="216000"/>
          </a:xfrm>
          <a:prstGeom prst="rect">
            <a:avLst/>
          </a:prstGeom>
        </p:spPr>
      </p:pic>
      <p:sp>
        <p:nvSpPr>
          <p:cNvPr id="50" name="Rectangle à coins arrondis 43"/>
          <p:cNvSpPr/>
          <p:nvPr/>
        </p:nvSpPr>
        <p:spPr>
          <a:xfrm>
            <a:off x="3673042" y="2689775"/>
            <a:ext cx="383698" cy="151628"/>
          </a:xfrm>
          <a:prstGeom prst="rect">
            <a:avLst/>
          </a:prstGeom>
          <a:noFill/>
          <a:ln w="12700" cap="flat" cmpd="sng" algn="ctr">
            <a:noFill/>
            <a:prstDash val="solid"/>
            <a:miter lim="800000"/>
          </a:ln>
          <a:effectLst/>
        </p:spPr>
        <p:txBody>
          <a:bodyPr wrap="none" lIns="0" tIns="0" rIns="0" bIns="0" rtlCol="0" anchor="b" anchorCtr="0"/>
          <a:lstStyle/>
          <a:p>
            <a:pPr defTabSz="457200" fontAlgn="auto">
              <a:lnSpc>
                <a:spcPts val="800"/>
              </a:lnSpc>
              <a:spcBef>
                <a:spcPts val="0"/>
              </a:spcBef>
              <a:spcAft>
                <a:spcPts val="0"/>
              </a:spcAft>
              <a:defRPr/>
            </a:pPr>
            <a:r>
              <a:rPr lang="en-IE" sz="1000" b="0" kern="0" dirty="0">
                <a:solidFill>
                  <a:prstClr val="black">
                    <a:lumMod val="50000"/>
                    <a:lumOff val="50000"/>
                  </a:prstClr>
                </a:solidFill>
                <a:latin typeface="Calibri" panose="020F0502020204030204"/>
              </a:rPr>
              <a:t>OIA/FIA</a:t>
            </a:r>
          </a:p>
        </p:txBody>
      </p:sp>
      <p:sp>
        <p:nvSpPr>
          <p:cNvPr id="29" name="Flèche vers le haut 53"/>
          <p:cNvSpPr/>
          <p:nvPr/>
        </p:nvSpPr>
        <p:spPr>
          <a:xfrm rot="10800000">
            <a:off x="4169576" y="3390528"/>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41" name="Flèche vers le haut 17"/>
          <p:cNvSpPr/>
          <p:nvPr/>
        </p:nvSpPr>
        <p:spPr>
          <a:xfrm rot="10800000">
            <a:off x="4169575" y="2763719"/>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37" name="Flèche vers le haut 29"/>
          <p:cNvSpPr/>
          <p:nvPr/>
        </p:nvSpPr>
        <p:spPr>
          <a:xfrm rot="10800000">
            <a:off x="8574903" y="4770273"/>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algn="ctr" defTabSz="457200" fontAlgn="auto">
              <a:spcBef>
                <a:spcPts val="0"/>
              </a:spcBef>
              <a:spcAft>
                <a:spcPts val="0"/>
              </a:spcAft>
              <a:defRPr/>
            </a:pPr>
            <a:endParaRPr lang="en-IE" sz="1800" b="0" kern="0" dirty="0">
              <a:solidFill>
                <a:prstClr val="white"/>
              </a:solidFill>
              <a:latin typeface="Calibri" panose="020F0502020204030204"/>
            </a:endParaRPr>
          </a:p>
        </p:txBody>
      </p:sp>
      <p:sp>
        <p:nvSpPr>
          <p:cNvPr id="2" name="Title 1"/>
          <p:cNvSpPr>
            <a:spLocks noGrp="1"/>
          </p:cNvSpPr>
          <p:nvPr>
            <p:ph type="title"/>
          </p:nvPr>
        </p:nvSpPr>
        <p:spPr>
          <a:xfrm>
            <a:off x="987471" y="1255088"/>
            <a:ext cx="10972800" cy="936625"/>
          </a:xfrm>
        </p:spPr>
        <p:txBody>
          <a:bodyPr/>
          <a:lstStyle/>
          <a:p>
            <a:r>
              <a:rPr lang="en-GB" dirty="0"/>
              <a:t>Normal track with electronic signature</a:t>
            </a:r>
            <a:endParaRPr lang="en-US" dirty="0"/>
          </a:p>
        </p:txBody>
      </p:sp>
      <p:sp>
        <p:nvSpPr>
          <p:cNvPr id="51" name="Wave 50"/>
          <p:cNvSpPr/>
          <p:nvPr/>
        </p:nvSpPr>
        <p:spPr bwMode="auto">
          <a:xfrm>
            <a:off x="8158792" y="397561"/>
            <a:ext cx="3312368" cy="914400"/>
          </a:xfrm>
          <a:prstGeom prst="wave">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74625" indent="-171450">
              <a:buFont typeface="Arial" panose="020B0604020202020204" pitchFamily="34" charset="0"/>
              <a:buChar char="•"/>
            </a:pPr>
            <a:r>
              <a:rPr lang="en-US" sz="1400" dirty="0">
                <a:solidFill>
                  <a:schemeClr val="accent2"/>
                </a:solidFill>
                <a:latin typeface="Verdana" pitchFamily="34" charset="0"/>
              </a:rPr>
              <a:t>Contribution Agreement</a:t>
            </a:r>
          </a:p>
          <a:p>
            <a:pPr marL="174625" indent="-171450">
              <a:buFont typeface="Arial" panose="020B0604020202020204" pitchFamily="34" charset="0"/>
              <a:buChar char="•"/>
            </a:pPr>
            <a:r>
              <a:rPr lang="en-US" sz="1400" dirty="0">
                <a:solidFill>
                  <a:schemeClr val="accent2"/>
                </a:solidFill>
                <a:latin typeface="Verdana" pitchFamily="34" charset="0"/>
              </a:rPr>
              <a:t>Direct award of grants</a:t>
            </a:r>
          </a:p>
        </p:txBody>
      </p:sp>
    </p:spTree>
    <p:extLst>
      <p:ext uri="{BB962C8B-B14F-4D97-AF65-F5344CB8AC3E}">
        <p14:creationId xmlns:p14="http://schemas.microsoft.com/office/powerpoint/2010/main" val="23902758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0905" y="1293895"/>
            <a:ext cx="10972800" cy="936625"/>
          </a:xfrm>
        </p:spPr>
        <p:txBody>
          <a:bodyPr/>
          <a:lstStyle/>
          <a:p>
            <a:r>
              <a:rPr lang="en-US" dirty="0"/>
              <a:t>Deliverables</a:t>
            </a:r>
          </a:p>
        </p:txBody>
      </p:sp>
      <p:sp>
        <p:nvSpPr>
          <p:cNvPr id="4" name="Rectangle 3"/>
          <p:cNvSpPr/>
          <p:nvPr/>
        </p:nvSpPr>
        <p:spPr>
          <a:xfrm>
            <a:off x="8323701" y="2470412"/>
            <a:ext cx="1516716" cy="1476000"/>
          </a:xfrm>
          <a:prstGeom prst="rect">
            <a:avLst/>
          </a:prstGeom>
          <a:solidFill>
            <a:srgbClr val="4472C4">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1242413" y="3984767"/>
            <a:ext cx="7033259" cy="1476000"/>
          </a:xfrm>
          <a:prstGeom prst="rect">
            <a:avLst/>
          </a:prstGeom>
          <a:solidFill>
            <a:srgbClr val="FFC000">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p:cNvSpPr/>
          <p:nvPr/>
        </p:nvSpPr>
        <p:spPr>
          <a:xfrm>
            <a:off x="1242413" y="2471678"/>
            <a:ext cx="5515108" cy="1476000"/>
          </a:xfrm>
          <a:prstGeom prst="rect">
            <a:avLst/>
          </a:prstGeom>
          <a:solidFill>
            <a:srgbClr val="4472C4">
              <a:lumMod val="20000"/>
              <a:lumOff val="80000"/>
            </a:srgbClr>
          </a:solidFill>
          <a:ln w="9525" cap="flat" cmpd="sng" algn="ctr">
            <a:solidFill>
              <a:sysClr val="windowText" lastClr="000000">
                <a:lumMod val="50000"/>
                <a:lumOff val="50000"/>
              </a:sysClr>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p:cNvSpPr/>
          <p:nvPr/>
        </p:nvSpPr>
        <p:spPr>
          <a:xfrm>
            <a:off x="6817673" y="2471678"/>
            <a:ext cx="1457925" cy="1476000"/>
          </a:xfrm>
          <a:prstGeom prst="rect">
            <a:avLst/>
          </a:prstGeom>
          <a:solidFill>
            <a:srgbClr val="FFC000">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à coins arrondis 3"/>
          <p:cNvSpPr/>
          <p:nvPr/>
        </p:nvSpPr>
        <p:spPr>
          <a:xfrm>
            <a:off x="5534347" y="2960068"/>
            <a:ext cx="1137718"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Update contractual deliverables</a:t>
            </a:r>
          </a:p>
        </p:txBody>
      </p:sp>
      <p:sp>
        <p:nvSpPr>
          <p:cNvPr id="9" name="Rectangle à coins arrondis 4"/>
          <p:cNvSpPr/>
          <p:nvPr/>
        </p:nvSpPr>
        <p:spPr>
          <a:xfrm>
            <a:off x="7083089" y="2960068"/>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5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Upload contractual deliverable</a:t>
            </a:r>
          </a:p>
        </p:txBody>
      </p:sp>
      <p:cxnSp>
        <p:nvCxnSpPr>
          <p:cNvPr id="10" name="Connecteur droit avec flèche 6"/>
          <p:cNvCxnSpPr>
            <a:stCxn id="8" idx="3"/>
            <a:endCxn id="9" idx="1"/>
          </p:cNvCxnSpPr>
          <p:nvPr/>
        </p:nvCxnSpPr>
        <p:spPr>
          <a:xfrm>
            <a:off x="6672065" y="3194068"/>
            <a:ext cx="372115" cy="0"/>
          </a:xfrm>
          <a:prstGeom prst="straightConnector1">
            <a:avLst/>
          </a:prstGeom>
          <a:noFill/>
          <a:ln w="38100" cap="flat" cmpd="sng" algn="ctr">
            <a:solidFill>
              <a:srgbClr val="4472C4"/>
            </a:solidFill>
            <a:prstDash val="solid"/>
            <a:miter lim="800000"/>
            <a:tailEnd type="triangle"/>
          </a:ln>
          <a:effectLst/>
        </p:spPr>
      </p:cxnSp>
      <p:sp>
        <p:nvSpPr>
          <p:cNvPr id="11" name="ZoneTexte 8"/>
          <p:cNvSpPr txBox="1"/>
          <p:nvPr/>
        </p:nvSpPr>
        <p:spPr>
          <a:xfrm>
            <a:off x="1271465" y="4253407"/>
            <a:ext cx="1761937" cy="938719"/>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MANAGE DELIVERABLES</a:t>
            </a:r>
          </a:p>
          <a:p>
            <a:pPr algn="ctr" defTabSz="457200" fontAlgn="auto">
              <a:spcBef>
                <a:spcPts val="600"/>
              </a:spcBef>
              <a:spcAft>
                <a:spcPts val="0"/>
              </a:spcAft>
            </a:pPr>
            <a:r>
              <a:rPr lang="en-IE" sz="1400" b="0" dirty="0">
                <a:solidFill>
                  <a:prstClr val="black">
                    <a:lumMod val="50000"/>
                    <a:lumOff val="50000"/>
                  </a:prstClr>
                </a:solidFill>
                <a:latin typeface="Calibri" panose="020F0502020204030204"/>
              </a:rPr>
              <a:t>Contracting Partner</a:t>
            </a:r>
          </a:p>
        </p:txBody>
      </p:sp>
      <p:sp>
        <p:nvSpPr>
          <p:cNvPr id="12" name="Rectangle à coins arrondis 4"/>
          <p:cNvSpPr/>
          <p:nvPr/>
        </p:nvSpPr>
        <p:spPr>
          <a:xfrm>
            <a:off x="8568390" y="2960068"/>
            <a:ext cx="1053524"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50" i="0" u="none" strike="noStrike" kern="0" cap="none" spc="0" normalizeH="0" baseline="0" noProof="0" dirty="0">
                <a:ln>
                  <a:noFill/>
                </a:ln>
                <a:solidFill>
                  <a:srgbClr val="4472C4"/>
                </a:solidFill>
                <a:effectLst/>
                <a:uLnTx/>
                <a:uFillTx/>
                <a:latin typeface="Calibri" panose="020F0502020204030204"/>
                <a:ea typeface="+mn-ea"/>
                <a:cs typeface="+mn-cs"/>
              </a:rPr>
              <a:t>Approve contractual  deliverable</a:t>
            </a:r>
          </a:p>
        </p:txBody>
      </p:sp>
      <p:cxnSp>
        <p:nvCxnSpPr>
          <p:cNvPr id="13" name="Connecteur droit avec flèche 101"/>
          <p:cNvCxnSpPr>
            <a:stCxn id="9" idx="3"/>
            <a:endCxn id="12" idx="1"/>
          </p:cNvCxnSpPr>
          <p:nvPr/>
        </p:nvCxnSpPr>
        <p:spPr>
          <a:xfrm>
            <a:off x="8091089" y="3230068"/>
            <a:ext cx="477301" cy="0"/>
          </a:xfrm>
          <a:prstGeom prst="straightConnector1">
            <a:avLst/>
          </a:prstGeom>
          <a:noFill/>
          <a:ln w="38100" cap="flat" cmpd="sng" algn="ctr">
            <a:solidFill>
              <a:srgbClr val="FFC000">
                <a:lumMod val="75000"/>
              </a:srgbClr>
            </a:solidFill>
            <a:prstDash val="solid"/>
            <a:miter lim="800000"/>
            <a:headEnd type="triangle" w="med" len="med"/>
            <a:tailEnd type="triangle" w="med" len="med"/>
          </a:ln>
          <a:effectLst/>
        </p:spPr>
      </p:cxnSp>
      <p:pic>
        <p:nvPicPr>
          <p:cNvPr id="14" name="Image 13"/>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7047672" y="2730918"/>
            <a:ext cx="216000" cy="216000"/>
          </a:xfrm>
          <a:prstGeom prst="rect">
            <a:avLst/>
          </a:prstGeom>
        </p:spPr>
      </p:pic>
      <p:pic>
        <p:nvPicPr>
          <p:cNvPr id="15" name="Image 14"/>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8680622" y="2730918"/>
            <a:ext cx="216000" cy="216000"/>
          </a:xfrm>
          <a:prstGeom prst="rect">
            <a:avLst/>
          </a:prstGeom>
        </p:spPr>
      </p:pic>
      <p:sp>
        <p:nvSpPr>
          <p:cNvPr id="16" name="Flèche vers le haut 15"/>
          <p:cNvSpPr/>
          <p:nvPr/>
        </p:nvSpPr>
        <p:spPr>
          <a:xfrm rot="10800000">
            <a:off x="9271600" y="2848237"/>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7" name="Organigramme : Document 16"/>
          <p:cNvSpPr/>
          <p:nvPr/>
        </p:nvSpPr>
        <p:spPr>
          <a:xfrm>
            <a:off x="9156425" y="2326396"/>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Comments</a:t>
            </a:r>
          </a:p>
        </p:txBody>
      </p:sp>
      <p:sp>
        <p:nvSpPr>
          <p:cNvPr id="20" name="Flèche vers le haut 51"/>
          <p:cNvSpPr/>
          <p:nvPr/>
        </p:nvSpPr>
        <p:spPr>
          <a:xfrm rot="10800000">
            <a:off x="7772359" y="2844814"/>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1" name="Organigramme : Document 52"/>
          <p:cNvSpPr/>
          <p:nvPr/>
        </p:nvSpPr>
        <p:spPr>
          <a:xfrm>
            <a:off x="7549444" y="2326396"/>
            <a:ext cx="756000"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Report</a:t>
            </a:r>
          </a:p>
        </p:txBody>
      </p:sp>
      <p:sp>
        <p:nvSpPr>
          <p:cNvPr id="23" name="Rectangle à coins arrondis 4"/>
          <p:cNvSpPr/>
          <p:nvPr/>
        </p:nvSpPr>
        <p:spPr>
          <a:xfrm>
            <a:off x="7083089" y="4469753"/>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5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Upload ad-hoc deliverables</a:t>
            </a:r>
          </a:p>
        </p:txBody>
      </p:sp>
      <p:pic>
        <p:nvPicPr>
          <p:cNvPr id="26" name="Image 13"/>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7134394" y="4243692"/>
            <a:ext cx="216000" cy="216000"/>
          </a:xfrm>
          <a:prstGeom prst="rect">
            <a:avLst/>
          </a:prstGeom>
        </p:spPr>
      </p:pic>
      <p:sp>
        <p:nvSpPr>
          <p:cNvPr id="32" name="Flèche vers le haut 51"/>
          <p:cNvSpPr/>
          <p:nvPr/>
        </p:nvSpPr>
        <p:spPr>
          <a:xfrm rot="10800000">
            <a:off x="7720270" y="4349338"/>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3" name="Organigramme : Document 52"/>
          <p:cNvSpPr/>
          <p:nvPr/>
        </p:nvSpPr>
        <p:spPr>
          <a:xfrm>
            <a:off x="7614174" y="3838564"/>
            <a:ext cx="756000"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Document</a:t>
            </a:r>
          </a:p>
        </p:txBody>
      </p:sp>
      <p:sp>
        <p:nvSpPr>
          <p:cNvPr id="34" name="Rectangle à coins arrondis 43"/>
          <p:cNvSpPr/>
          <p:nvPr/>
        </p:nvSpPr>
        <p:spPr>
          <a:xfrm>
            <a:off x="8885823" y="2795290"/>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a:t>
            </a:r>
          </a:p>
        </p:txBody>
      </p:sp>
      <p:sp>
        <p:nvSpPr>
          <p:cNvPr id="35" name="Rectangle à coins arrondis 43"/>
          <p:cNvSpPr/>
          <p:nvPr/>
        </p:nvSpPr>
        <p:spPr>
          <a:xfrm>
            <a:off x="7246704" y="2795290"/>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CoCo</a:t>
            </a:r>
          </a:p>
        </p:txBody>
      </p:sp>
      <p:sp>
        <p:nvSpPr>
          <p:cNvPr id="37" name="Rectangle à coins arrondis 43"/>
          <p:cNvSpPr/>
          <p:nvPr/>
        </p:nvSpPr>
        <p:spPr>
          <a:xfrm>
            <a:off x="7343866" y="4312924"/>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CoCo</a:t>
            </a:r>
          </a:p>
        </p:txBody>
      </p:sp>
      <p:sp>
        <p:nvSpPr>
          <p:cNvPr id="38" name="Rectangle à coins arrondis 3"/>
          <p:cNvSpPr/>
          <p:nvPr/>
        </p:nvSpPr>
        <p:spPr>
          <a:xfrm>
            <a:off x="4317969" y="2960068"/>
            <a:ext cx="99296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Record effective start date</a:t>
            </a:r>
          </a:p>
        </p:txBody>
      </p:sp>
      <p:pic>
        <p:nvPicPr>
          <p:cNvPr id="39"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4366929" y="2730918"/>
            <a:ext cx="216000" cy="216000"/>
          </a:xfrm>
          <a:prstGeom prst="rect">
            <a:avLst/>
          </a:prstGeom>
        </p:spPr>
      </p:pic>
      <p:sp>
        <p:nvSpPr>
          <p:cNvPr id="40" name="Rectangle à coins arrondis 43"/>
          <p:cNvSpPr/>
          <p:nvPr/>
        </p:nvSpPr>
        <p:spPr>
          <a:xfrm>
            <a:off x="4582630" y="2795290"/>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a:t>
            </a:r>
          </a:p>
        </p:txBody>
      </p:sp>
      <p:cxnSp>
        <p:nvCxnSpPr>
          <p:cNvPr id="41" name="Connecteur droit avec flèche 6"/>
          <p:cNvCxnSpPr>
            <a:stCxn id="38" idx="3"/>
            <a:endCxn id="8" idx="1"/>
          </p:cNvCxnSpPr>
          <p:nvPr/>
        </p:nvCxnSpPr>
        <p:spPr>
          <a:xfrm>
            <a:off x="5310929" y="3194068"/>
            <a:ext cx="223418" cy="0"/>
          </a:xfrm>
          <a:prstGeom prst="straightConnector1">
            <a:avLst/>
          </a:prstGeom>
          <a:noFill/>
          <a:ln w="38100" cap="flat" cmpd="sng" algn="ctr">
            <a:solidFill>
              <a:srgbClr val="4472C4"/>
            </a:solidFill>
            <a:prstDash val="solid"/>
            <a:miter lim="800000"/>
            <a:tailEnd type="triangle"/>
          </a:ln>
          <a:effectLst/>
        </p:spPr>
      </p:cxnSp>
      <p:pic>
        <p:nvPicPr>
          <p:cNvPr id="42" name="Image 19"/>
          <p:cNvPicPr>
            <a:picLocks noChangeAspect="1"/>
          </p:cNvPicPr>
          <p:nvPr/>
        </p:nvPicPr>
        <p:blipFill>
          <a:blip r:embed="rId3">
            <a:clrChange>
              <a:clrFrom>
                <a:srgbClr val="FFFFFF"/>
              </a:clrFrom>
              <a:clrTo>
                <a:srgbClr val="FFFFFF">
                  <a:alpha val="0"/>
                </a:srgbClr>
              </a:clrTo>
            </a:clrChange>
            <a:duotone>
              <a:srgbClr val="4472C4">
                <a:shade val="45000"/>
                <a:satMod val="135000"/>
              </a:srgbClr>
              <a:prstClr val="white"/>
            </a:duotone>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5599883" y="2730918"/>
            <a:ext cx="216000" cy="216000"/>
          </a:xfrm>
          <a:prstGeom prst="rect">
            <a:avLst/>
          </a:prstGeom>
        </p:spPr>
      </p:pic>
      <p:sp>
        <p:nvSpPr>
          <p:cNvPr id="43" name="Rectangle à coins arrondis 3"/>
          <p:cNvSpPr/>
          <p:nvPr/>
        </p:nvSpPr>
        <p:spPr>
          <a:xfrm>
            <a:off x="3143673" y="2958716"/>
            <a:ext cx="992960" cy="540000"/>
          </a:xfrm>
          <a:prstGeom prst="roundRect">
            <a:avLst/>
          </a:prstGeom>
          <a:solidFill>
            <a:schemeClr val="bg1">
              <a:lumMod val="75000"/>
            </a:schemeClr>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Encode deliverable at contract prep.</a:t>
            </a:r>
          </a:p>
        </p:txBody>
      </p:sp>
      <p:pic>
        <p:nvPicPr>
          <p:cNvPr id="44"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3192633" y="2729566"/>
            <a:ext cx="216000" cy="216000"/>
          </a:xfrm>
          <a:prstGeom prst="rect">
            <a:avLst/>
          </a:prstGeom>
        </p:spPr>
      </p:pic>
      <p:sp>
        <p:nvSpPr>
          <p:cNvPr id="45" name="Rectangle à coins arrondis 43"/>
          <p:cNvSpPr/>
          <p:nvPr/>
        </p:nvSpPr>
        <p:spPr>
          <a:xfrm>
            <a:off x="3408334" y="2793938"/>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a:t>
            </a:r>
          </a:p>
        </p:txBody>
      </p:sp>
      <p:sp>
        <p:nvSpPr>
          <p:cNvPr id="46" name="ZoneTexte 8"/>
          <p:cNvSpPr txBox="1"/>
          <p:nvPr/>
        </p:nvSpPr>
        <p:spPr>
          <a:xfrm>
            <a:off x="1387549" y="2746471"/>
            <a:ext cx="1761937" cy="938719"/>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MANAGE DELIVERABLES</a:t>
            </a:r>
          </a:p>
          <a:p>
            <a:pPr algn="ctr" defTabSz="457200" fontAlgn="auto">
              <a:spcBef>
                <a:spcPts val="600"/>
              </a:spcBef>
              <a:spcAft>
                <a:spcPts val="0"/>
              </a:spcAft>
            </a:pPr>
            <a:r>
              <a:rPr lang="en-IE" sz="1400" b="0" dirty="0">
                <a:solidFill>
                  <a:prstClr val="black">
                    <a:lumMod val="50000"/>
                    <a:lumOff val="50000"/>
                  </a:prstClr>
                </a:solidFill>
                <a:latin typeface="Calibri" panose="020F0502020204030204"/>
              </a:rPr>
              <a:t>Contracting Authority</a:t>
            </a:r>
          </a:p>
        </p:txBody>
      </p:sp>
      <p:sp>
        <p:nvSpPr>
          <p:cNvPr id="47" name="Wave 46"/>
          <p:cNvSpPr/>
          <p:nvPr/>
        </p:nvSpPr>
        <p:spPr bwMode="auto">
          <a:xfrm>
            <a:off x="8184233" y="456867"/>
            <a:ext cx="3312368" cy="914400"/>
          </a:xfrm>
          <a:prstGeom prst="wave">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74625" indent="-171450">
              <a:buFont typeface="Arial" panose="020B0604020202020204" pitchFamily="34" charset="0"/>
              <a:buChar char="•"/>
            </a:pPr>
            <a:r>
              <a:rPr lang="en-US" sz="1400" dirty="0">
                <a:solidFill>
                  <a:schemeClr val="accent2"/>
                </a:solidFill>
                <a:latin typeface="Verdana" pitchFamily="34" charset="0"/>
              </a:rPr>
              <a:t>Contribution Agreement</a:t>
            </a:r>
          </a:p>
          <a:p>
            <a:pPr marL="174625" indent="-171450">
              <a:buFont typeface="Arial" panose="020B0604020202020204" pitchFamily="34" charset="0"/>
              <a:buChar char="•"/>
            </a:pPr>
            <a:r>
              <a:rPr lang="en-US" sz="1400" dirty="0">
                <a:solidFill>
                  <a:schemeClr val="accent2"/>
                </a:solidFill>
                <a:latin typeface="Verdana" pitchFamily="34" charset="0"/>
              </a:rPr>
              <a:t>Direct award of grants</a:t>
            </a:r>
          </a:p>
        </p:txBody>
      </p:sp>
    </p:spTree>
    <p:extLst>
      <p:ext uri="{BB962C8B-B14F-4D97-AF65-F5344CB8AC3E}">
        <p14:creationId xmlns:p14="http://schemas.microsoft.com/office/powerpoint/2010/main" val="25015863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275681"/>
            <a:ext cx="10972800" cy="936625"/>
          </a:xfrm>
        </p:spPr>
        <p:txBody>
          <a:bodyPr/>
          <a:lstStyle/>
          <a:p>
            <a:r>
              <a:rPr lang="en-US" dirty="0"/>
              <a:t>Amendments by Contracting Partner - e-sign</a:t>
            </a:r>
          </a:p>
        </p:txBody>
      </p:sp>
      <p:sp>
        <p:nvSpPr>
          <p:cNvPr id="4" name="Rectangle 3"/>
          <p:cNvSpPr/>
          <p:nvPr/>
        </p:nvSpPr>
        <p:spPr>
          <a:xfrm>
            <a:off x="1228297" y="2685546"/>
            <a:ext cx="9000512" cy="1476000"/>
          </a:xfrm>
          <a:prstGeom prst="rect">
            <a:avLst/>
          </a:prstGeom>
          <a:solidFill>
            <a:srgbClr val="FFC000">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p:cNvSpPr/>
          <p:nvPr/>
        </p:nvSpPr>
        <p:spPr>
          <a:xfrm>
            <a:off x="3305515" y="3614951"/>
            <a:ext cx="4143476" cy="503104"/>
          </a:xfrm>
          <a:prstGeom prst="rect">
            <a:avLst/>
          </a:prstGeom>
          <a:solidFill>
            <a:srgbClr val="4472C4">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8" name="ZoneTexte 9"/>
          <p:cNvSpPr txBox="1"/>
          <p:nvPr/>
        </p:nvSpPr>
        <p:spPr>
          <a:xfrm>
            <a:off x="1304345" y="2739582"/>
            <a:ext cx="1863956" cy="861774"/>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AMENDMENTS initiated by </a:t>
            </a:r>
            <a:r>
              <a:rPr lang="en-IE" sz="1400" b="0" dirty="0">
                <a:solidFill>
                  <a:prstClr val="black">
                    <a:lumMod val="50000"/>
                    <a:lumOff val="50000"/>
                  </a:prstClr>
                </a:solidFill>
                <a:latin typeface="Calibri" panose="020F0502020204030204"/>
              </a:rPr>
              <a:t>Contracting Partner</a:t>
            </a:r>
          </a:p>
        </p:txBody>
      </p:sp>
      <p:sp>
        <p:nvSpPr>
          <p:cNvPr id="39" name="Rectangle à coins arrondis 31"/>
          <p:cNvSpPr/>
          <p:nvPr/>
        </p:nvSpPr>
        <p:spPr>
          <a:xfrm>
            <a:off x="3376647" y="2991628"/>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Prepare  amendment</a:t>
            </a:r>
          </a:p>
        </p:txBody>
      </p:sp>
      <p:pic>
        <p:nvPicPr>
          <p:cNvPr id="40" name="Image 32"/>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3425607" y="2771963"/>
            <a:ext cx="216000" cy="216000"/>
          </a:xfrm>
          <a:prstGeom prst="rect">
            <a:avLst/>
          </a:prstGeom>
        </p:spPr>
      </p:pic>
      <p:cxnSp>
        <p:nvCxnSpPr>
          <p:cNvPr id="41" name="Connecteur droit avec flèche 101"/>
          <p:cNvCxnSpPr>
            <a:stCxn id="39" idx="3"/>
            <a:endCxn id="42" idx="1"/>
          </p:cNvCxnSpPr>
          <p:nvPr/>
        </p:nvCxnSpPr>
        <p:spPr>
          <a:xfrm flipV="1">
            <a:off x="4384647" y="3170981"/>
            <a:ext cx="379908" cy="647"/>
          </a:xfrm>
          <a:prstGeom prst="straightConnector1">
            <a:avLst/>
          </a:prstGeom>
          <a:noFill/>
          <a:ln w="38100" cap="flat" cmpd="sng" algn="ctr">
            <a:solidFill>
              <a:srgbClr val="FFC000">
                <a:lumMod val="75000"/>
              </a:srgbClr>
            </a:solidFill>
            <a:prstDash val="solid"/>
            <a:miter lim="800000"/>
            <a:tailEnd type="triangle"/>
          </a:ln>
          <a:effectLst/>
        </p:spPr>
      </p:cxnSp>
      <p:sp>
        <p:nvSpPr>
          <p:cNvPr id="42" name="Rectangle à coins arrondis 5"/>
          <p:cNvSpPr/>
          <p:nvPr/>
        </p:nvSpPr>
        <p:spPr>
          <a:xfrm>
            <a:off x="4764555" y="2989163"/>
            <a:ext cx="1091995"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Generate automatic clauses</a:t>
            </a:r>
          </a:p>
        </p:txBody>
      </p:sp>
      <p:cxnSp>
        <p:nvCxnSpPr>
          <p:cNvPr id="43" name="Connecteur droit avec flèche 22"/>
          <p:cNvCxnSpPr>
            <a:stCxn id="42" idx="3"/>
            <a:endCxn id="44" idx="1"/>
          </p:cNvCxnSpPr>
          <p:nvPr/>
        </p:nvCxnSpPr>
        <p:spPr>
          <a:xfrm flipV="1">
            <a:off x="5856550" y="3170980"/>
            <a:ext cx="396741" cy="1"/>
          </a:xfrm>
          <a:prstGeom prst="straightConnector1">
            <a:avLst/>
          </a:prstGeom>
          <a:noFill/>
          <a:ln w="38100" cap="flat" cmpd="sng" algn="ctr">
            <a:solidFill>
              <a:srgbClr val="FFC000">
                <a:lumMod val="75000"/>
              </a:srgbClr>
            </a:solidFill>
            <a:prstDash val="solid"/>
            <a:miter lim="800000"/>
            <a:tailEnd type="triangle"/>
          </a:ln>
          <a:effectLst/>
        </p:spPr>
      </p:cxnSp>
      <p:sp>
        <p:nvSpPr>
          <p:cNvPr id="44" name="Rectangle à coins arrondis 5"/>
          <p:cNvSpPr/>
          <p:nvPr/>
        </p:nvSpPr>
        <p:spPr>
          <a:xfrm>
            <a:off x="6253291" y="2989162"/>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Select other clauses</a:t>
            </a:r>
          </a:p>
        </p:txBody>
      </p:sp>
      <p:pic>
        <p:nvPicPr>
          <p:cNvPr id="45" name="Image 5"/>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6308811" y="2761074"/>
            <a:ext cx="216000" cy="216000"/>
          </a:xfrm>
          <a:prstGeom prst="rect">
            <a:avLst/>
          </a:prstGeom>
        </p:spPr>
      </p:pic>
      <p:pic>
        <p:nvPicPr>
          <p:cNvPr id="46" name="Image 19"/>
          <p:cNvPicPr>
            <a:picLocks noChangeAspect="1"/>
          </p:cNvPicPr>
          <p:nvPr/>
        </p:nvPicPr>
        <p:blipFill>
          <a:blip r:embed="rId3">
            <a:clrChange>
              <a:clrFrom>
                <a:srgbClr val="FFFFFF"/>
              </a:clrFrom>
              <a:clrTo>
                <a:srgbClr val="FFFFFF">
                  <a:alpha val="0"/>
                </a:srgbClr>
              </a:clrTo>
            </a:clrChange>
            <a:duotone>
              <a:srgbClr val="FFC000">
                <a:shade val="45000"/>
                <a:satMod val="135000"/>
              </a:srgbClr>
              <a:prstClr val="white"/>
            </a:duotone>
          </a:blip>
          <a:stretch>
            <a:fillRect/>
          </a:stretch>
        </p:blipFill>
        <p:spPr>
          <a:xfrm>
            <a:off x="4785320" y="2771136"/>
            <a:ext cx="216000" cy="216000"/>
          </a:xfrm>
          <a:prstGeom prst="rect">
            <a:avLst/>
          </a:prstGeom>
        </p:spPr>
      </p:pic>
      <p:sp>
        <p:nvSpPr>
          <p:cNvPr id="48" name="Organigramme : Document 16"/>
          <p:cNvSpPr/>
          <p:nvPr/>
        </p:nvSpPr>
        <p:spPr>
          <a:xfrm>
            <a:off x="6824897" y="2397514"/>
            <a:ext cx="756000"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Annexes</a:t>
            </a:r>
          </a:p>
        </p:txBody>
      </p:sp>
      <p:cxnSp>
        <p:nvCxnSpPr>
          <p:cNvPr id="49" name="Connecteur droit avec flèche 7"/>
          <p:cNvCxnSpPr>
            <a:stCxn id="44" idx="3"/>
            <a:endCxn id="51" idx="1"/>
          </p:cNvCxnSpPr>
          <p:nvPr/>
        </p:nvCxnSpPr>
        <p:spPr>
          <a:xfrm>
            <a:off x="7261291" y="3170980"/>
            <a:ext cx="413293" cy="1818"/>
          </a:xfrm>
          <a:prstGeom prst="straightConnector1">
            <a:avLst/>
          </a:prstGeom>
          <a:noFill/>
          <a:ln w="38100" cap="flat" cmpd="sng" algn="ctr">
            <a:solidFill>
              <a:srgbClr val="FFC000">
                <a:lumMod val="75000"/>
              </a:srgbClr>
            </a:solidFill>
            <a:prstDash val="solid"/>
            <a:miter lim="800000"/>
            <a:tailEnd type="triangle"/>
          </a:ln>
          <a:effectLst/>
        </p:spPr>
      </p:cxnSp>
      <p:pic>
        <p:nvPicPr>
          <p:cNvPr id="50" name="Image 19"/>
          <p:cNvPicPr>
            <a:picLocks noChangeAspect="1"/>
          </p:cNvPicPr>
          <p:nvPr/>
        </p:nvPicPr>
        <p:blipFill>
          <a:blip r:embed="rId3">
            <a:clrChange>
              <a:clrFrom>
                <a:srgbClr val="FFFFFF"/>
              </a:clrFrom>
              <a:clrTo>
                <a:srgbClr val="FFFFFF">
                  <a:alpha val="0"/>
                </a:srgbClr>
              </a:clrTo>
            </a:clrChange>
            <a:duotone>
              <a:srgbClr val="FFC000">
                <a:shade val="45000"/>
                <a:satMod val="135000"/>
              </a:srgbClr>
              <a:prstClr val="white"/>
            </a:duotone>
          </a:blip>
          <a:stretch>
            <a:fillRect/>
          </a:stretch>
        </p:blipFill>
        <p:spPr>
          <a:xfrm>
            <a:off x="7761860" y="2769987"/>
            <a:ext cx="216000" cy="216000"/>
          </a:xfrm>
          <a:prstGeom prst="rect">
            <a:avLst/>
          </a:prstGeom>
        </p:spPr>
      </p:pic>
      <p:sp>
        <p:nvSpPr>
          <p:cNvPr id="51" name="Rectangle à coins arrondis 5"/>
          <p:cNvSpPr/>
          <p:nvPr/>
        </p:nvSpPr>
        <p:spPr>
          <a:xfrm>
            <a:off x="7674584" y="2992798"/>
            <a:ext cx="1046877"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Generate amendment</a:t>
            </a:r>
          </a:p>
        </p:txBody>
      </p:sp>
      <p:sp>
        <p:nvSpPr>
          <p:cNvPr id="52" name="Flèche vers le haut 17"/>
          <p:cNvSpPr/>
          <p:nvPr/>
        </p:nvSpPr>
        <p:spPr>
          <a:xfrm rot="10800000">
            <a:off x="8357020" y="3549642"/>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3" name="Organigramme : Document 18"/>
          <p:cNvSpPr/>
          <p:nvPr/>
        </p:nvSpPr>
        <p:spPr>
          <a:xfrm>
            <a:off x="8030902" y="3657517"/>
            <a:ext cx="756000"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Draft Amendment</a:t>
            </a:r>
          </a:p>
        </p:txBody>
      </p:sp>
      <p:sp>
        <p:nvSpPr>
          <p:cNvPr id="54" name="Rectangle 53"/>
          <p:cNvSpPr/>
          <p:nvPr/>
        </p:nvSpPr>
        <p:spPr>
          <a:xfrm>
            <a:off x="1228297" y="4234076"/>
            <a:ext cx="9000511" cy="1476000"/>
          </a:xfrm>
          <a:prstGeom prst="rect">
            <a:avLst/>
          </a:prstGeom>
          <a:solidFill>
            <a:srgbClr val="4472C4">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cxnSp>
        <p:nvCxnSpPr>
          <p:cNvPr id="55" name="Connecteur droit avec flèche 7"/>
          <p:cNvCxnSpPr>
            <a:stCxn id="56" idx="2"/>
            <a:endCxn id="87" idx="2"/>
          </p:cNvCxnSpPr>
          <p:nvPr/>
        </p:nvCxnSpPr>
        <p:spPr>
          <a:xfrm>
            <a:off x="9578753" y="3525988"/>
            <a:ext cx="2660" cy="1127435"/>
          </a:xfrm>
          <a:prstGeom prst="straightConnector1">
            <a:avLst/>
          </a:prstGeom>
          <a:noFill/>
          <a:ln w="38100" cap="flat" cmpd="sng" algn="ctr">
            <a:solidFill>
              <a:srgbClr val="FFC000">
                <a:lumMod val="75000"/>
              </a:srgbClr>
            </a:solidFill>
            <a:prstDash val="solid"/>
            <a:miter lim="800000"/>
            <a:tailEnd type="triangle"/>
          </a:ln>
          <a:effectLst/>
        </p:spPr>
      </p:cxnSp>
      <p:sp>
        <p:nvSpPr>
          <p:cNvPr id="56" name="Rectangle à coins arrondis 4"/>
          <p:cNvSpPr/>
          <p:nvPr/>
        </p:nvSpPr>
        <p:spPr>
          <a:xfrm>
            <a:off x="9074753" y="2985988"/>
            <a:ext cx="1008000"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Signature</a:t>
            </a:r>
          </a:p>
        </p:txBody>
      </p:sp>
      <p:cxnSp>
        <p:nvCxnSpPr>
          <p:cNvPr id="57" name="Connecteur droit avec flèche 101"/>
          <p:cNvCxnSpPr>
            <a:stCxn id="51" idx="3"/>
          </p:cNvCxnSpPr>
          <p:nvPr/>
        </p:nvCxnSpPr>
        <p:spPr>
          <a:xfrm flipV="1">
            <a:off x="8721461" y="3170515"/>
            <a:ext cx="353292" cy="2283"/>
          </a:xfrm>
          <a:prstGeom prst="straightConnector1">
            <a:avLst/>
          </a:prstGeom>
          <a:noFill/>
          <a:ln w="38100" cap="flat" cmpd="sng" algn="ctr">
            <a:solidFill>
              <a:srgbClr val="FFC000">
                <a:lumMod val="75000"/>
              </a:srgbClr>
            </a:solidFill>
            <a:prstDash val="solid"/>
            <a:miter lim="800000"/>
            <a:tailEnd type="triangle"/>
          </a:ln>
          <a:effectLst/>
        </p:spPr>
      </p:cxnSp>
      <p:sp>
        <p:nvSpPr>
          <p:cNvPr id="59" name="Flèche vers le haut 17"/>
          <p:cNvSpPr/>
          <p:nvPr/>
        </p:nvSpPr>
        <p:spPr>
          <a:xfrm rot="10800000">
            <a:off x="9677895" y="3549643"/>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1" name="Flèche vers le haut 29"/>
          <p:cNvSpPr/>
          <p:nvPr/>
        </p:nvSpPr>
        <p:spPr>
          <a:xfrm rot="10800000">
            <a:off x="9834255" y="5194113"/>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2" name="Rectangle à coins arrondis 5"/>
          <p:cNvSpPr/>
          <p:nvPr/>
        </p:nvSpPr>
        <p:spPr>
          <a:xfrm>
            <a:off x="7796671" y="4642565"/>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Authorise in ABAC (if needed)</a:t>
            </a:r>
          </a:p>
        </p:txBody>
      </p:sp>
      <p:pic>
        <p:nvPicPr>
          <p:cNvPr id="64" name="Image 5"/>
          <p:cNvPicPr>
            <a:picLocks noChangeAspect="1"/>
          </p:cNvPicPr>
          <p:nvPr/>
        </p:nvPicPr>
        <p:blipFill>
          <a:blip r:embed="rId4">
            <a:clrChange>
              <a:clrFrom>
                <a:srgbClr val="FFFFFF"/>
              </a:clrFrom>
              <a:clrTo>
                <a:srgbClr val="FFFFFF">
                  <a:alpha val="0"/>
                </a:srgbClr>
              </a:clrTo>
            </a:clrChange>
            <a:duotone>
              <a:srgbClr val="4472C4">
                <a:shade val="45000"/>
                <a:satMod val="135000"/>
              </a:srgbClr>
              <a:prstClr val="white"/>
            </a:duotone>
          </a:blip>
          <a:stretch>
            <a:fillRect/>
          </a:stretch>
        </p:blipFill>
        <p:spPr>
          <a:xfrm>
            <a:off x="7845243" y="4413738"/>
            <a:ext cx="216000" cy="216000"/>
          </a:xfrm>
          <a:prstGeom prst="rect">
            <a:avLst/>
          </a:prstGeom>
        </p:spPr>
      </p:pic>
      <p:pic>
        <p:nvPicPr>
          <p:cNvPr id="65" name="Image 5"/>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9113242" y="2757554"/>
            <a:ext cx="216000" cy="216000"/>
          </a:xfrm>
          <a:prstGeom prst="rect">
            <a:avLst/>
          </a:prstGeom>
        </p:spPr>
      </p:pic>
      <p:pic>
        <p:nvPicPr>
          <p:cNvPr id="70" name="Picture 69"/>
          <p:cNvPicPr>
            <a:picLocks noChangeAspect="1"/>
          </p:cNvPicPr>
          <p:nvPr/>
        </p:nvPicPr>
        <p:blipFill>
          <a:blip r:embed="rId5">
            <a:duotone>
              <a:prstClr val="black"/>
              <a:srgbClr val="C00000">
                <a:tint val="45000"/>
                <a:satMod val="400000"/>
              </a:srgbClr>
            </a:duotone>
          </a:blip>
          <a:stretch>
            <a:fillRect/>
          </a:stretch>
        </p:blipFill>
        <p:spPr>
          <a:xfrm>
            <a:off x="9870985" y="5684491"/>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71" name="Organigramme : Document 30"/>
          <p:cNvSpPr/>
          <p:nvPr/>
        </p:nvSpPr>
        <p:spPr>
          <a:xfrm>
            <a:off x="9382710" y="5311062"/>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Amendment  signed</a:t>
            </a:r>
          </a:p>
        </p:txBody>
      </p:sp>
      <p:pic>
        <p:nvPicPr>
          <p:cNvPr id="72" name="Picture 71"/>
          <p:cNvPicPr>
            <a:picLocks noChangeAspect="1"/>
          </p:cNvPicPr>
          <p:nvPr/>
        </p:nvPicPr>
        <p:blipFill>
          <a:blip r:embed="rId5">
            <a:duotone>
              <a:prstClr val="black"/>
              <a:srgbClr val="C00000">
                <a:tint val="45000"/>
                <a:satMod val="400000"/>
              </a:srgbClr>
            </a:duotone>
          </a:blip>
          <a:stretch>
            <a:fillRect/>
          </a:stretch>
        </p:blipFill>
        <p:spPr>
          <a:xfrm>
            <a:off x="9849874" y="4044343"/>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73" name="Organigramme : Document 18"/>
          <p:cNvSpPr/>
          <p:nvPr/>
        </p:nvSpPr>
        <p:spPr>
          <a:xfrm>
            <a:off x="9172862" y="3670948"/>
            <a:ext cx="1055946"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Amendment signed by Contracting Partner</a:t>
            </a:r>
          </a:p>
        </p:txBody>
      </p:sp>
      <p:sp>
        <p:nvSpPr>
          <p:cNvPr id="74" name="Rectangle à coins arrondis 5"/>
          <p:cNvSpPr/>
          <p:nvPr/>
        </p:nvSpPr>
        <p:spPr>
          <a:xfrm>
            <a:off x="3376646" y="3874018"/>
            <a:ext cx="3870511" cy="205105"/>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Consultation</a:t>
            </a:r>
            <a:r>
              <a:rPr kumimoji="0" lang="en-IE" sz="1000" b="0" i="0" u="none" strike="noStrike" kern="0" cap="none" spc="0" normalizeH="0" baseline="0" noProof="0" dirty="0">
                <a:ln>
                  <a:noFill/>
                </a:ln>
                <a:solidFill>
                  <a:srgbClr val="4472C4"/>
                </a:solidFill>
                <a:effectLst/>
                <a:uLnTx/>
                <a:uFillTx/>
                <a:latin typeface="Calibri" panose="020F0502020204030204"/>
                <a:ea typeface="+mn-ea"/>
                <a:cs typeface="+mn-cs"/>
              </a:rPr>
              <a:t> </a:t>
            </a:r>
            <a:r>
              <a:rPr kumimoji="0" lang="en-IE" sz="900" b="0" i="1" u="none" strike="noStrike" kern="0" cap="none" spc="0" normalizeH="0" baseline="0" noProof="0" dirty="0">
                <a:ln>
                  <a:noFill/>
                </a:ln>
                <a:solidFill>
                  <a:srgbClr val="4472C4"/>
                </a:solidFill>
                <a:effectLst/>
                <a:uLnTx/>
                <a:uFillTx/>
                <a:latin typeface="Calibri" panose="020F0502020204030204"/>
                <a:ea typeface="+mn-ea"/>
                <a:cs typeface="+mn-cs"/>
              </a:rPr>
              <a:t>(if requested)</a:t>
            </a:r>
          </a:p>
        </p:txBody>
      </p:sp>
      <p:pic>
        <p:nvPicPr>
          <p:cNvPr id="75" name="Image 5"/>
          <p:cNvPicPr>
            <a:picLocks noChangeAspect="1"/>
          </p:cNvPicPr>
          <p:nvPr/>
        </p:nvPicPr>
        <p:blipFill>
          <a:blip r:embed="rId4">
            <a:clrChange>
              <a:clrFrom>
                <a:srgbClr val="FFFFFF"/>
              </a:clrFrom>
              <a:clrTo>
                <a:srgbClr val="FFFFFF">
                  <a:alpha val="0"/>
                </a:srgbClr>
              </a:clrTo>
            </a:clrChange>
            <a:duotone>
              <a:srgbClr val="4472C4">
                <a:shade val="45000"/>
                <a:satMod val="135000"/>
              </a:srgbClr>
              <a:prstClr val="white"/>
            </a:duotone>
          </a:blip>
          <a:stretch>
            <a:fillRect/>
          </a:stretch>
        </p:blipFill>
        <p:spPr>
          <a:xfrm>
            <a:off x="3401754" y="3650002"/>
            <a:ext cx="216000" cy="216000"/>
          </a:xfrm>
          <a:prstGeom prst="rect">
            <a:avLst/>
          </a:prstGeom>
        </p:spPr>
      </p:pic>
      <p:sp>
        <p:nvSpPr>
          <p:cNvPr id="80" name="Rectangle à coins arrondis 43"/>
          <p:cNvSpPr/>
          <p:nvPr/>
        </p:nvSpPr>
        <p:spPr>
          <a:xfrm>
            <a:off x="8075816" y="4483149"/>
            <a:ext cx="289812"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AO</a:t>
            </a:r>
          </a:p>
        </p:txBody>
      </p:sp>
      <p:sp>
        <p:nvSpPr>
          <p:cNvPr id="83" name="Rectangle à coins arrondis 43"/>
          <p:cNvSpPr/>
          <p:nvPr/>
        </p:nvSpPr>
        <p:spPr>
          <a:xfrm>
            <a:off x="3641308" y="2833659"/>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CoCo</a:t>
            </a:r>
          </a:p>
        </p:txBody>
      </p:sp>
      <p:sp>
        <p:nvSpPr>
          <p:cNvPr id="84" name="Rectangle à coins arrondis 43"/>
          <p:cNvSpPr/>
          <p:nvPr/>
        </p:nvSpPr>
        <p:spPr>
          <a:xfrm>
            <a:off x="3606611" y="3730215"/>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OIA/FIA</a:t>
            </a:r>
          </a:p>
        </p:txBody>
      </p:sp>
      <p:sp>
        <p:nvSpPr>
          <p:cNvPr id="85" name="Rectangle à coins arrondis 43"/>
          <p:cNvSpPr/>
          <p:nvPr/>
        </p:nvSpPr>
        <p:spPr>
          <a:xfrm>
            <a:off x="6528156" y="2830510"/>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CoCo</a:t>
            </a:r>
          </a:p>
        </p:txBody>
      </p:sp>
      <p:sp>
        <p:nvSpPr>
          <p:cNvPr id="86" name="Rectangle à coins arrondis 43"/>
          <p:cNvSpPr/>
          <p:nvPr/>
        </p:nvSpPr>
        <p:spPr>
          <a:xfrm>
            <a:off x="9329242" y="2826624"/>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LSIGN</a:t>
            </a:r>
          </a:p>
        </p:txBody>
      </p:sp>
      <p:sp>
        <p:nvSpPr>
          <p:cNvPr id="47" name="Flèche vers le haut 15"/>
          <p:cNvSpPr/>
          <p:nvPr/>
        </p:nvSpPr>
        <p:spPr>
          <a:xfrm rot="10800000">
            <a:off x="6940072" y="2872091"/>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6" name="ZoneTexte 9"/>
          <p:cNvSpPr txBox="1"/>
          <p:nvPr/>
        </p:nvSpPr>
        <p:spPr>
          <a:xfrm>
            <a:off x="1308443" y="4559495"/>
            <a:ext cx="1863956" cy="661720"/>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AMENDMENTS</a:t>
            </a:r>
          </a:p>
          <a:p>
            <a:pPr algn="ctr" defTabSz="457200" fontAlgn="auto">
              <a:spcBef>
                <a:spcPts val="600"/>
              </a:spcBef>
              <a:spcAft>
                <a:spcPts val="0"/>
              </a:spcAft>
            </a:pPr>
            <a:r>
              <a:rPr lang="en-IE" sz="1400" b="0" dirty="0">
                <a:solidFill>
                  <a:prstClr val="black">
                    <a:lumMod val="50000"/>
                    <a:lumOff val="50000"/>
                  </a:prstClr>
                </a:solidFill>
                <a:latin typeface="Calibri" panose="020F0502020204030204"/>
              </a:rPr>
              <a:t>Contracting Authority</a:t>
            </a:r>
          </a:p>
        </p:txBody>
      </p:sp>
      <p:sp>
        <p:nvSpPr>
          <p:cNvPr id="67" name="Rectangle à coins arrondis 4"/>
          <p:cNvSpPr/>
          <p:nvPr/>
        </p:nvSpPr>
        <p:spPr>
          <a:xfrm>
            <a:off x="9035917" y="4654417"/>
            <a:ext cx="1105032"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Visa chain and signature</a:t>
            </a:r>
          </a:p>
        </p:txBody>
      </p:sp>
      <p:grpSp>
        <p:nvGrpSpPr>
          <p:cNvPr id="69" name="Groupe 24"/>
          <p:cNvGrpSpPr>
            <a:grpSpLocks noChangeAspect="1"/>
          </p:cNvGrpSpPr>
          <p:nvPr/>
        </p:nvGrpSpPr>
        <p:grpSpPr>
          <a:xfrm>
            <a:off x="9035811" y="4400824"/>
            <a:ext cx="365389" cy="263087"/>
            <a:chOff x="9510271" y="768909"/>
            <a:chExt cx="748896" cy="539220"/>
          </a:xfrm>
        </p:grpSpPr>
        <p:pic>
          <p:nvPicPr>
            <p:cNvPr id="76" name="Image 25"/>
            <p:cNvPicPr>
              <a:picLocks noChangeAspect="1"/>
            </p:cNvPicPr>
            <p:nvPr/>
          </p:nvPicPr>
          <p:blipFill>
            <a:blip r:embed="rId6">
              <a:clrChange>
                <a:clrFrom>
                  <a:srgbClr val="FFFDDB"/>
                </a:clrFrom>
                <a:clrTo>
                  <a:srgbClr val="FFFDDB">
                    <a:alpha val="0"/>
                  </a:srgbClr>
                </a:clrTo>
              </a:clrChange>
              <a:duotone>
                <a:srgbClr val="FFC000">
                  <a:shade val="45000"/>
                  <a:satMod val="135000"/>
                </a:srgbClr>
                <a:prstClr val="white"/>
              </a:duotone>
            </a:blip>
            <a:stretch>
              <a:fillRect/>
            </a:stretch>
          </p:blipFill>
          <p:spPr>
            <a:xfrm>
              <a:off x="9791167" y="768909"/>
              <a:ext cx="468000" cy="468000"/>
            </a:xfrm>
            <a:prstGeom prst="rect">
              <a:avLst/>
            </a:prstGeom>
          </p:spPr>
        </p:pic>
        <p:pic>
          <p:nvPicPr>
            <p:cNvPr id="77" name="Image 26"/>
            <p:cNvPicPr>
              <a:picLocks noChangeAspect="1"/>
            </p:cNvPicPr>
            <p:nvPr/>
          </p:nvPicPr>
          <p:blipFill>
            <a:blip r:embed="rId6">
              <a:clrChange>
                <a:clrFrom>
                  <a:srgbClr val="FFFDDB"/>
                </a:clrFrom>
                <a:clrTo>
                  <a:srgbClr val="FFFDDB">
                    <a:alpha val="0"/>
                  </a:srgbClr>
                </a:clrTo>
              </a:clrChange>
              <a:duotone>
                <a:srgbClr val="70AD47">
                  <a:shade val="45000"/>
                  <a:satMod val="135000"/>
                </a:srgbClr>
                <a:prstClr val="white"/>
              </a:duotone>
            </a:blip>
            <a:stretch>
              <a:fillRect/>
            </a:stretch>
          </p:blipFill>
          <p:spPr>
            <a:xfrm>
              <a:off x="9629329" y="804519"/>
              <a:ext cx="468000" cy="468000"/>
            </a:xfrm>
            <a:prstGeom prst="rect">
              <a:avLst/>
            </a:prstGeom>
          </p:spPr>
        </p:pic>
        <p:pic>
          <p:nvPicPr>
            <p:cNvPr id="78" name="Image 27"/>
            <p:cNvPicPr>
              <a:picLocks noChangeAspect="1"/>
            </p:cNvPicPr>
            <p:nvPr/>
          </p:nvPicPr>
          <p:blipFill>
            <a:blip r:embed="rId4">
              <a:clrChange>
                <a:clrFrom>
                  <a:srgbClr val="FFFFFF"/>
                </a:clrFrom>
                <a:clrTo>
                  <a:srgbClr val="FFFFFF">
                    <a:alpha val="0"/>
                  </a:srgbClr>
                </a:clrTo>
              </a:clrChange>
              <a:duotone>
                <a:srgbClr val="4472C4">
                  <a:shade val="45000"/>
                  <a:satMod val="135000"/>
                </a:srgbClr>
                <a:prstClr val="white"/>
              </a:duotone>
            </a:blip>
            <a:stretch>
              <a:fillRect/>
            </a:stretch>
          </p:blipFill>
          <p:spPr>
            <a:xfrm>
              <a:off x="9510271" y="840129"/>
              <a:ext cx="468000" cy="468000"/>
            </a:xfrm>
            <a:prstGeom prst="rect">
              <a:avLst/>
            </a:prstGeom>
          </p:spPr>
        </p:pic>
      </p:grpSp>
      <p:sp>
        <p:nvSpPr>
          <p:cNvPr id="87" name="Rectangle à coins arrondis 43"/>
          <p:cNvSpPr/>
          <p:nvPr/>
        </p:nvSpPr>
        <p:spPr>
          <a:xfrm>
            <a:off x="9339882" y="4222113"/>
            <a:ext cx="483062" cy="431310"/>
          </a:xfrm>
          <a:prstGeom prst="rect">
            <a:avLst/>
          </a:prstGeom>
          <a:noFill/>
          <a:ln w="12700" cap="flat" cmpd="sng" algn="ctr">
            <a:noFill/>
            <a:prstDash val="solid"/>
            <a:miter lim="800000"/>
          </a:ln>
          <a:effectLst/>
        </p:spPr>
        <p:txBody>
          <a:bodyPr wrap="none" lIns="0" tIns="0" rIns="0" bIns="0" rtlCol="0" anchor="b" anchorCtr="0"/>
          <a:lstStyle/>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OIA/FIA</a:t>
            </a:r>
          </a:p>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OVA/FVA</a:t>
            </a:r>
          </a:p>
          <a:p>
            <a:pPr marL="0" marR="0" lvl="0" indent="0" algn="ctr" defTabSz="457200" eaLnBrk="1" fontAlgn="auto" latinLnBrk="0" hangingPunct="1">
              <a:lnSpc>
                <a:spcPts val="800"/>
              </a:lnSpc>
              <a:spcBef>
                <a:spcPts val="0"/>
              </a:spcBef>
              <a:spcAft>
                <a:spcPts val="0"/>
              </a:spcAft>
              <a:buClrTx/>
              <a:buSzTx/>
              <a:buFontTx/>
              <a:buNone/>
              <a:tabLst/>
              <a:defRPr/>
            </a:pPr>
            <a:r>
              <a:rPr lang="en-IE" sz="1000" b="0" kern="0" dirty="0">
                <a:solidFill>
                  <a:prstClr val="black">
                    <a:lumMod val="50000"/>
                    <a:lumOff val="50000"/>
                  </a:prstClr>
                </a:solidFill>
                <a:latin typeface="Calibri" panose="020F0502020204030204"/>
              </a:rPr>
              <a:t>AO</a:t>
            </a:r>
          </a:p>
        </p:txBody>
      </p:sp>
      <p:cxnSp>
        <p:nvCxnSpPr>
          <p:cNvPr id="88" name="Connecteur droit avec flèche 20"/>
          <p:cNvCxnSpPr>
            <a:stCxn id="67" idx="1"/>
          </p:cNvCxnSpPr>
          <p:nvPr/>
        </p:nvCxnSpPr>
        <p:spPr>
          <a:xfrm flipH="1" flipV="1">
            <a:off x="8804671" y="4920355"/>
            <a:ext cx="231246" cy="4062"/>
          </a:xfrm>
          <a:prstGeom prst="straightConnector1">
            <a:avLst/>
          </a:prstGeom>
          <a:noFill/>
          <a:ln w="38100" cap="flat" cmpd="sng" algn="ctr">
            <a:solidFill>
              <a:srgbClr val="4472C4"/>
            </a:solidFill>
            <a:prstDash val="solid"/>
            <a:miter lim="800000"/>
            <a:tailEnd type="triangle"/>
          </a:ln>
          <a:effectLst/>
        </p:spPr>
      </p:cxnSp>
      <p:sp>
        <p:nvSpPr>
          <p:cNvPr id="58" name="Wave 57"/>
          <p:cNvSpPr/>
          <p:nvPr/>
        </p:nvSpPr>
        <p:spPr bwMode="auto">
          <a:xfrm>
            <a:off x="8193690" y="298922"/>
            <a:ext cx="3312368" cy="914400"/>
          </a:xfrm>
          <a:prstGeom prst="wave">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74625" indent="-171450">
              <a:buFont typeface="Arial" panose="020B0604020202020204" pitchFamily="34" charset="0"/>
              <a:buChar char="•"/>
            </a:pPr>
            <a:r>
              <a:rPr lang="en-US" sz="1400" dirty="0">
                <a:solidFill>
                  <a:schemeClr val="accent2"/>
                </a:solidFill>
                <a:latin typeface="Verdana" pitchFamily="34" charset="0"/>
              </a:rPr>
              <a:t>Contribution Agreement</a:t>
            </a:r>
          </a:p>
          <a:p>
            <a:pPr marL="174625" indent="-171450">
              <a:buFont typeface="Arial" panose="020B0604020202020204" pitchFamily="34" charset="0"/>
              <a:buChar char="•"/>
            </a:pPr>
            <a:r>
              <a:rPr lang="en-US" sz="1400" dirty="0">
                <a:solidFill>
                  <a:schemeClr val="accent2"/>
                </a:solidFill>
                <a:latin typeface="Verdana" pitchFamily="34" charset="0"/>
              </a:rPr>
              <a:t>Direct award of grants</a:t>
            </a:r>
          </a:p>
        </p:txBody>
      </p:sp>
    </p:spTree>
    <p:extLst>
      <p:ext uri="{BB962C8B-B14F-4D97-AF65-F5344CB8AC3E}">
        <p14:creationId xmlns:p14="http://schemas.microsoft.com/office/powerpoint/2010/main" val="17477814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6229" y="1147818"/>
            <a:ext cx="10972800" cy="936625"/>
          </a:xfrm>
        </p:spPr>
        <p:txBody>
          <a:bodyPr/>
          <a:lstStyle/>
          <a:p>
            <a:r>
              <a:rPr lang="en-US" dirty="0"/>
              <a:t>Amendments by EU with e-sign</a:t>
            </a:r>
          </a:p>
        </p:txBody>
      </p:sp>
      <p:sp>
        <p:nvSpPr>
          <p:cNvPr id="6" name="Rectangle 5"/>
          <p:cNvSpPr/>
          <p:nvPr/>
        </p:nvSpPr>
        <p:spPr>
          <a:xfrm>
            <a:off x="1026229" y="2445163"/>
            <a:ext cx="10139799" cy="1476000"/>
          </a:xfrm>
          <a:prstGeom prst="rect">
            <a:avLst/>
          </a:prstGeom>
          <a:solidFill>
            <a:srgbClr val="4472C4">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ZoneTexte 9"/>
          <p:cNvSpPr txBox="1"/>
          <p:nvPr/>
        </p:nvSpPr>
        <p:spPr>
          <a:xfrm>
            <a:off x="1081300" y="2538244"/>
            <a:ext cx="1758030" cy="938719"/>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AMENDMENTS initiated by EU</a:t>
            </a:r>
          </a:p>
          <a:p>
            <a:pPr algn="ctr" defTabSz="457200" fontAlgn="auto">
              <a:spcBef>
                <a:spcPts val="600"/>
              </a:spcBef>
              <a:spcAft>
                <a:spcPts val="0"/>
              </a:spcAft>
            </a:pPr>
            <a:r>
              <a:rPr lang="en-IE" sz="1400" b="0" dirty="0">
                <a:solidFill>
                  <a:prstClr val="black">
                    <a:lumMod val="50000"/>
                    <a:lumOff val="50000"/>
                  </a:prstClr>
                </a:solidFill>
                <a:latin typeface="Calibri" panose="020F0502020204030204"/>
              </a:rPr>
              <a:t>Contracting Authority</a:t>
            </a:r>
          </a:p>
        </p:txBody>
      </p:sp>
      <p:sp>
        <p:nvSpPr>
          <p:cNvPr id="8" name="Rectangle à coins arrondis 31"/>
          <p:cNvSpPr/>
          <p:nvPr/>
        </p:nvSpPr>
        <p:spPr>
          <a:xfrm>
            <a:off x="3174579" y="2924535"/>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Prepare  amendment</a:t>
            </a:r>
          </a:p>
        </p:txBody>
      </p:sp>
      <p:pic>
        <p:nvPicPr>
          <p:cNvPr id="9" name="Image 32"/>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3223539" y="2698259"/>
            <a:ext cx="216000" cy="216000"/>
          </a:xfrm>
          <a:prstGeom prst="rect">
            <a:avLst/>
          </a:prstGeom>
        </p:spPr>
      </p:pic>
      <p:cxnSp>
        <p:nvCxnSpPr>
          <p:cNvPr id="10" name="Connecteur droit avec flèche 101"/>
          <p:cNvCxnSpPr>
            <a:stCxn id="8" idx="3"/>
            <a:endCxn id="11" idx="1"/>
          </p:cNvCxnSpPr>
          <p:nvPr/>
        </p:nvCxnSpPr>
        <p:spPr>
          <a:xfrm>
            <a:off x="4182579" y="3194535"/>
            <a:ext cx="286705" cy="0"/>
          </a:xfrm>
          <a:prstGeom prst="straightConnector1">
            <a:avLst/>
          </a:prstGeom>
          <a:noFill/>
          <a:ln w="38100" cap="flat" cmpd="sng" algn="ctr">
            <a:solidFill>
              <a:srgbClr val="4472C4"/>
            </a:solidFill>
            <a:prstDash val="solid"/>
            <a:miter lim="800000"/>
            <a:tailEnd type="triangle"/>
          </a:ln>
          <a:effectLst/>
        </p:spPr>
      </p:cxnSp>
      <p:sp>
        <p:nvSpPr>
          <p:cNvPr id="11" name="Rectangle à coins arrondis 5"/>
          <p:cNvSpPr/>
          <p:nvPr/>
        </p:nvSpPr>
        <p:spPr>
          <a:xfrm>
            <a:off x="4469284" y="2924535"/>
            <a:ext cx="1091995"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Generate automatic clauses</a:t>
            </a:r>
          </a:p>
        </p:txBody>
      </p:sp>
      <p:cxnSp>
        <p:nvCxnSpPr>
          <p:cNvPr id="12" name="Connecteur droit avec flèche 22"/>
          <p:cNvCxnSpPr>
            <a:stCxn id="11" idx="3"/>
            <a:endCxn id="13" idx="1"/>
          </p:cNvCxnSpPr>
          <p:nvPr/>
        </p:nvCxnSpPr>
        <p:spPr>
          <a:xfrm>
            <a:off x="5561279" y="3194535"/>
            <a:ext cx="276157" cy="0"/>
          </a:xfrm>
          <a:prstGeom prst="straightConnector1">
            <a:avLst/>
          </a:prstGeom>
          <a:noFill/>
          <a:ln w="38100" cap="flat" cmpd="sng" algn="ctr">
            <a:solidFill>
              <a:srgbClr val="4472C4"/>
            </a:solidFill>
            <a:prstDash val="solid"/>
            <a:miter lim="800000"/>
            <a:tailEnd type="triangle"/>
          </a:ln>
          <a:effectLst/>
        </p:spPr>
      </p:cxnSp>
      <p:sp>
        <p:nvSpPr>
          <p:cNvPr id="13" name="Rectangle à coins arrondis 5"/>
          <p:cNvSpPr/>
          <p:nvPr/>
        </p:nvSpPr>
        <p:spPr>
          <a:xfrm>
            <a:off x="5837436" y="2924535"/>
            <a:ext cx="100800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Select other clauses</a:t>
            </a:r>
          </a:p>
        </p:txBody>
      </p:sp>
      <p:pic>
        <p:nvPicPr>
          <p:cNvPr id="14"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5878670" y="2698259"/>
            <a:ext cx="216000" cy="216000"/>
          </a:xfrm>
          <a:prstGeom prst="rect">
            <a:avLst/>
          </a:prstGeom>
        </p:spPr>
      </p:pic>
      <p:pic>
        <p:nvPicPr>
          <p:cNvPr id="15" name="Image 19"/>
          <p:cNvPicPr>
            <a:picLocks noChangeAspect="1"/>
          </p:cNvPicPr>
          <p:nvPr/>
        </p:nvPicPr>
        <p:blipFill>
          <a:blip r:embed="rId3">
            <a:clrChange>
              <a:clrFrom>
                <a:srgbClr val="FFFFFF"/>
              </a:clrFrom>
              <a:clrTo>
                <a:srgbClr val="FFFFFF">
                  <a:alpha val="0"/>
                </a:srgbClr>
              </a:clrTo>
            </a:clrChange>
            <a:duotone>
              <a:srgbClr val="4472C4">
                <a:shade val="45000"/>
                <a:satMod val="135000"/>
              </a:srgbClr>
              <a:prstClr val="white"/>
            </a:duotone>
          </a:blip>
          <a:stretch>
            <a:fillRect/>
          </a:stretch>
        </p:blipFill>
        <p:spPr>
          <a:xfrm>
            <a:off x="4490049" y="2698259"/>
            <a:ext cx="216000" cy="216000"/>
          </a:xfrm>
          <a:prstGeom prst="rect">
            <a:avLst/>
          </a:prstGeom>
        </p:spPr>
      </p:pic>
      <p:sp>
        <p:nvSpPr>
          <p:cNvPr id="16" name="Flèche vers le haut 15"/>
          <p:cNvSpPr/>
          <p:nvPr/>
        </p:nvSpPr>
        <p:spPr>
          <a:xfrm rot="10800000">
            <a:off x="6601213" y="2809889"/>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7" name="Organigramme : Document 16"/>
          <p:cNvSpPr/>
          <p:nvPr/>
        </p:nvSpPr>
        <p:spPr>
          <a:xfrm>
            <a:off x="6411459" y="2300751"/>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Annexes</a:t>
            </a:r>
          </a:p>
        </p:txBody>
      </p:sp>
      <p:cxnSp>
        <p:nvCxnSpPr>
          <p:cNvPr id="18" name="Connecteur droit avec flèche 7"/>
          <p:cNvCxnSpPr>
            <a:stCxn id="13" idx="3"/>
            <a:endCxn id="20" idx="1"/>
          </p:cNvCxnSpPr>
          <p:nvPr/>
        </p:nvCxnSpPr>
        <p:spPr>
          <a:xfrm>
            <a:off x="6845436" y="3194535"/>
            <a:ext cx="288144" cy="0"/>
          </a:xfrm>
          <a:prstGeom prst="straightConnector1">
            <a:avLst/>
          </a:prstGeom>
          <a:noFill/>
          <a:ln w="38100" cap="flat" cmpd="sng" algn="ctr">
            <a:solidFill>
              <a:srgbClr val="4472C4"/>
            </a:solidFill>
            <a:prstDash val="solid"/>
            <a:miter lim="800000"/>
            <a:tailEnd type="triangle"/>
          </a:ln>
          <a:effectLst/>
        </p:spPr>
      </p:cxnSp>
      <p:pic>
        <p:nvPicPr>
          <p:cNvPr id="19" name="Image 19"/>
          <p:cNvPicPr>
            <a:picLocks noChangeAspect="1"/>
          </p:cNvPicPr>
          <p:nvPr/>
        </p:nvPicPr>
        <p:blipFill>
          <a:blip r:embed="rId3">
            <a:clrChange>
              <a:clrFrom>
                <a:srgbClr val="FFFFFF"/>
              </a:clrFrom>
              <a:clrTo>
                <a:srgbClr val="FFFFFF">
                  <a:alpha val="0"/>
                </a:srgbClr>
              </a:clrTo>
            </a:clrChange>
            <a:duotone>
              <a:srgbClr val="4472C4">
                <a:shade val="45000"/>
                <a:satMod val="135000"/>
              </a:srgbClr>
              <a:prstClr val="white"/>
            </a:duotone>
          </a:blip>
          <a:stretch>
            <a:fillRect/>
          </a:stretch>
        </p:blipFill>
        <p:spPr>
          <a:xfrm>
            <a:off x="7208831" y="2698259"/>
            <a:ext cx="216000" cy="216000"/>
          </a:xfrm>
          <a:prstGeom prst="rect">
            <a:avLst/>
          </a:prstGeom>
        </p:spPr>
      </p:pic>
      <p:sp>
        <p:nvSpPr>
          <p:cNvPr id="20" name="Rectangle à coins arrondis 5"/>
          <p:cNvSpPr/>
          <p:nvPr/>
        </p:nvSpPr>
        <p:spPr>
          <a:xfrm>
            <a:off x="7133580" y="2924535"/>
            <a:ext cx="1056343"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Generate amendment</a:t>
            </a:r>
          </a:p>
        </p:txBody>
      </p:sp>
      <p:sp>
        <p:nvSpPr>
          <p:cNvPr id="22" name="Organigramme : Document 18"/>
          <p:cNvSpPr/>
          <p:nvPr/>
        </p:nvSpPr>
        <p:spPr>
          <a:xfrm>
            <a:off x="7515990" y="3530713"/>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Draft Amendment</a:t>
            </a:r>
          </a:p>
        </p:txBody>
      </p:sp>
      <p:sp>
        <p:nvSpPr>
          <p:cNvPr id="23" name="Rectangle 22"/>
          <p:cNvSpPr/>
          <p:nvPr/>
        </p:nvSpPr>
        <p:spPr>
          <a:xfrm>
            <a:off x="1026229" y="3983209"/>
            <a:ext cx="10139799" cy="1476000"/>
          </a:xfrm>
          <a:prstGeom prst="rect">
            <a:avLst/>
          </a:prstGeom>
          <a:solidFill>
            <a:srgbClr val="FFC000">
              <a:lumMod val="20000"/>
              <a:lumOff val="80000"/>
            </a:srgbClr>
          </a:solidFill>
          <a:ln w="9525" cap="flat" cmpd="sng" algn="ctr">
            <a:solidFill>
              <a:srgbClr val="7F7F7F"/>
            </a:solid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cxnSp>
        <p:nvCxnSpPr>
          <p:cNvPr id="24" name="Connecteur droit avec flèche 7"/>
          <p:cNvCxnSpPr>
            <a:stCxn id="25" idx="3"/>
            <a:endCxn id="35" idx="1"/>
          </p:cNvCxnSpPr>
          <p:nvPr/>
        </p:nvCxnSpPr>
        <p:spPr>
          <a:xfrm>
            <a:off x="9594997" y="3104535"/>
            <a:ext cx="416875" cy="1"/>
          </a:xfrm>
          <a:prstGeom prst="straightConnector1">
            <a:avLst/>
          </a:prstGeom>
          <a:noFill/>
          <a:ln w="38100" cap="flat" cmpd="sng" algn="ctr">
            <a:solidFill>
              <a:srgbClr val="4472C4"/>
            </a:solidFill>
            <a:prstDash val="solid"/>
            <a:miter lim="800000"/>
            <a:tailEnd type="triangle"/>
          </a:ln>
          <a:effectLst/>
        </p:spPr>
      </p:cxnSp>
      <p:sp>
        <p:nvSpPr>
          <p:cNvPr id="25" name="Rectangle à coins arrondis 4"/>
          <p:cNvSpPr/>
          <p:nvPr/>
        </p:nvSpPr>
        <p:spPr>
          <a:xfrm>
            <a:off x="8489965" y="2926247"/>
            <a:ext cx="1105032"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Visa chain and signature</a:t>
            </a:r>
          </a:p>
        </p:txBody>
      </p:sp>
      <p:cxnSp>
        <p:nvCxnSpPr>
          <p:cNvPr id="26" name="Connecteur droit avec flèche 101"/>
          <p:cNvCxnSpPr>
            <a:stCxn id="20" idx="3"/>
            <a:endCxn id="25" idx="1"/>
          </p:cNvCxnSpPr>
          <p:nvPr/>
        </p:nvCxnSpPr>
        <p:spPr>
          <a:xfrm>
            <a:off x="8189923" y="3194535"/>
            <a:ext cx="300042" cy="1712"/>
          </a:xfrm>
          <a:prstGeom prst="straightConnector1">
            <a:avLst/>
          </a:prstGeom>
          <a:noFill/>
          <a:ln w="38100" cap="flat" cmpd="sng" algn="ctr">
            <a:solidFill>
              <a:srgbClr val="4472C4"/>
            </a:solidFill>
            <a:prstDash val="solid"/>
            <a:miter lim="800000"/>
            <a:tailEnd type="triangle"/>
          </a:ln>
          <a:effectLst/>
        </p:spPr>
      </p:cxnSp>
      <p:cxnSp>
        <p:nvCxnSpPr>
          <p:cNvPr id="27" name="Connecteur droit avec flèche 20"/>
          <p:cNvCxnSpPr>
            <a:stCxn id="35" idx="2"/>
            <a:endCxn id="29" idx="0"/>
          </p:cNvCxnSpPr>
          <p:nvPr/>
        </p:nvCxnSpPr>
        <p:spPr>
          <a:xfrm>
            <a:off x="10516942" y="3467441"/>
            <a:ext cx="5005" cy="994801"/>
          </a:xfrm>
          <a:prstGeom prst="straightConnector1">
            <a:avLst/>
          </a:prstGeom>
          <a:noFill/>
          <a:ln w="38100" cap="flat" cmpd="sng" algn="ctr">
            <a:solidFill>
              <a:srgbClr val="4472C4"/>
            </a:solidFill>
            <a:prstDash val="solid"/>
            <a:miter lim="800000"/>
            <a:tailEnd type="triangle"/>
          </a:ln>
          <a:effectLst/>
        </p:spPr>
      </p:cxnSp>
      <p:sp>
        <p:nvSpPr>
          <p:cNvPr id="28" name="Flèche vers le haut 17"/>
          <p:cNvSpPr/>
          <p:nvPr/>
        </p:nvSpPr>
        <p:spPr>
          <a:xfrm rot="10800000">
            <a:off x="8970481" y="3416951"/>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à coins arrondis 5"/>
          <p:cNvSpPr/>
          <p:nvPr/>
        </p:nvSpPr>
        <p:spPr>
          <a:xfrm>
            <a:off x="10014005" y="4462242"/>
            <a:ext cx="1015884" cy="540000"/>
          </a:xfrm>
          <a:prstGeom prst="roundRect">
            <a:avLst/>
          </a:prstGeom>
          <a:solidFill>
            <a:sysClr val="window" lastClr="FFFFFF"/>
          </a:solidFill>
          <a:ln w="12700" cap="flat" cmpd="sng" algn="ctr">
            <a:solidFill>
              <a:srgbClr val="FFC000">
                <a:lumMod val="75000"/>
              </a:srgbClr>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FFC000">
                    <a:lumMod val="75000"/>
                  </a:srgbClr>
                </a:solidFill>
                <a:effectLst/>
                <a:uLnTx/>
                <a:uFillTx/>
                <a:latin typeface="Calibri" panose="020F0502020204030204"/>
                <a:ea typeface="+mn-ea"/>
                <a:cs typeface="+mn-cs"/>
              </a:rPr>
              <a:t>Sign Amendment</a:t>
            </a:r>
          </a:p>
        </p:txBody>
      </p:sp>
      <p:grpSp>
        <p:nvGrpSpPr>
          <p:cNvPr id="30" name="Groupe 24"/>
          <p:cNvGrpSpPr>
            <a:grpSpLocks noChangeAspect="1"/>
          </p:cNvGrpSpPr>
          <p:nvPr/>
        </p:nvGrpSpPr>
        <p:grpSpPr>
          <a:xfrm>
            <a:off x="8545845" y="2672654"/>
            <a:ext cx="365389" cy="263087"/>
            <a:chOff x="9510271" y="768909"/>
            <a:chExt cx="748896" cy="539220"/>
          </a:xfrm>
        </p:grpSpPr>
        <p:pic>
          <p:nvPicPr>
            <p:cNvPr id="31" name="Image 25"/>
            <p:cNvPicPr>
              <a:picLocks noChangeAspect="1"/>
            </p:cNvPicPr>
            <p:nvPr/>
          </p:nvPicPr>
          <p:blipFill>
            <a:blip r:embed="rId4">
              <a:clrChange>
                <a:clrFrom>
                  <a:srgbClr val="FFFDDB"/>
                </a:clrFrom>
                <a:clrTo>
                  <a:srgbClr val="FFFDDB">
                    <a:alpha val="0"/>
                  </a:srgbClr>
                </a:clrTo>
              </a:clrChange>
              <a:duotone>
                <a:srgbClr val="FFC000">
                  <a:shade val="45000"/>
                  <a:satMod val="135000"/>
                </a:srgbClr>
                <a:prstClr val="white"/>
              </a:duotone>
            </a:blip>
            <a:stretch>
              <a:fillRect/>
            </a:stretch>
          </p:blipFill>
          <p:spPr>
            <a:xfrm>
              <a:off x="9791167" y="768909"/>
              <a:ext cx="468000" cy="468000"/>
            </a:xfrm>
            <a:prstGeom prst="rect">
              <a:avLst/>
            </a:prstGeom>
          </p:spPr>
        </p:pic>
        <p:pic>
          <p:nvPicPr>
            <p:cNvPr id="32" name="Image 26"/>
            <p:cNvPicPr>
              <a:picLocks noChangeAspect="1"/>
            </p:cNvPicPr>
            <p:nvPr/>
          </p:nvPicPr>
          <p:blipFill>
            <a:blip r:embed="rId4">
              <a:clrChange>
                <a:clrFrom>
                  <a:srgbClr val="FFFDDB"/>
                </a:clrFrom>
                <a:clrTo>
                  <a:srgbClr val="FFFDDB">
                    <a:alpha val="0"/>
                  </a:srgbClr>
                </a:clrTo>
              </a:clrChange>
              <a:duotone>
                <a:srgbClr val="70AD47">
                  <a:shade val="45000"/>
                  <a:satMod val="135000"/>
                </a:srgbClr>
                <a:prstClr val="white"/>
              </a:duotone>
            </a:blip>
            <a:stretch>
              <a:fillRect/>
            </a:stretch>
          </p:blipFill>
          <p:spPr>
            <a:xfrm>
              <a:off x="9629329" y="804519"/>
              <a:ext cx="468000" cy="468000"/>
            </a:xfrm>
            <a:prstGeom prst="rect">
              <a:avLst/>
            </a:prstGeom>
          </p:spPr>
        </p:pic>
        <p:pic>
          <p:nvPicPr>
            <p:cNvPr id="33" name="Image 27"/>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9510271" y="840129"/>
              <a:ext cx="468000" cy="468000"/>
            </a:xfrm>
            <a:prstGeom prst="rect">
              <a:avLst/>
            </a:prstGeom>
          </p:spPr>
        </p:pic>
      </p:grpSp>
      <p:sp>
        <p:nvSpPr>
          <p:cNvPr id="34" name="Flèche vers le haut 29"/>
          <p:cNvSpPr/>
          <p:nvPr/>
        </p:nvSpPr>
        <p:spPr>
          <a:xfrm rot="10800000">
            <a:off x="10517956" y="4955154"/>
            <a:ext cx="144000" cy="108000"/>
          </a:xfrm>
          <a:prstGeom prst="upArrow">
            <a:avLst/>
          </a:prstGeom>
          <a:solidFill>
            <a:srgbClr val="FFC000">
              <a:lumMod val="75000"/>
            </a:srgbClr>
          </a:solidFill>
          <a:ln w="12700" cap="flat" cmpd="sng" algn="ctr">
            <a:solidFill>
              <a:srgbClr val="FFC000">
                <a:lumMod val="75000"/>
              </a:srgbClr>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5" name="Rectangle à coins arrondis 5"/>
          <p:cNvSpPr/>
          <p:nvPr/>
        </p:nvSpPr>
        <p:spPr>
          <a:xfrm>
            <a:off x="10011872" y="2927441"/>
            <a:ext cx="1010140" cy="540000"/>
          </a:xfrm>
          <a:prstGeom prst="roundRect">
            <a:avLst/>
          </a:prstGeom>
          <a:solidFill>
            <a:sysClr val="window" lastClr="FFFFFF"/>
          </a:solidFill>
          <a:ln w="12700" cap="flat" cmpd="sng" algn="ctr">
            <a:solidFill>
              <a:srgbClr val="4472C4"/>
            </a:solidFill>
            <a:prstDash val="solid"/>
            <a:miter lim="800000"/>
          </a:ln>
          <a:effectLst/>
        </p:spPr>
        <p:txBody>
          <a:bodyPr lIns="36000" tIns="36000" rIns="36000" bIns="3600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i="0" u="none" strike="noStrike" kern="0" cap="none" spc="0" normalizeH="0" baseline="0" noProof="0" dirty="0">
                <a:ln>
                  <a:noFill/>
                </a:ln>
                <a:solidFill>
                  <a:srgbClr val="4472C4"/>
                </a:solidFill>
                <a:effectLst/>
                <a:uLnTx/>
                <a:uFillTx/>
                <a:latin typeface="Calibri" panose="020F0502020204030204"/>
                <a:ea typeface="+mn-ea"/>
                <a:cs typeface="+mn-cs"/>
              </a:rPr>
              <a:t>Authorise in ABAC (if needed)</a:t>
            </a:r>
          </a:p>
        </p:txBody>
      </p:sp>
      <p:pic>
        <p:nvPicPr>
          <p:cNvPr id="36" name="Image 58"/>
          <p:cNvPicPr>
            <a:picLocks noChangeAspect="1"/>
          </p:cNvPicPr>
          <p:nvPr/>
        </p:nvPicPr>
        <p:blipFill>
          <a:blip r:embed="rId2">
            <a:clrChange>
              <a:clrFrom>
                <a:srgbClr val="FFFFFF"/>
              </a:clrFrom>
              <a:clrTo>
                <a:srgbClr val="FFFFFF">
                  <a:alpha val="0"/>
                </a:srgbClr>
              </a:clrTo>
            </a:clrChange>
            <a:duotone>
              <a:srgbClr val="FFC000">
                <a:shade val="45000"/>
                <a:satMod val="135000"/>
              </a:srgbClr>
              <a:prstClr val="white"/>
            </a:duotone>
          </a:blip>
          <a:stretch>
            <a:fillRect/>
          </a:stretch>
        </p:blipFill>
        <p:spPr>
          <a:xfrm>
            <a:off x="10056488" y="4236305"/>
            <a:ext cx="216000" cy="216000"/>
          </a:xfrm>
          <a:prstGeom prst="rect">
            <a:avLst/>
          </a:prstGeom>
        </p:spPr>
      </p:pic>
      <p:pic>
        <p:nvPicPr>
          <p:cNvPr id="37" name="Image 5"/>
          <p:cNvPicPr>
            <a:picLocks noChangeAspect="1"/>
          </p:cNvPicPr>
          <p:nvPr/>
        </p:nvPicPr>
        <p:blipFill>
          <a:blip r:embed="rId2">
            <a:clrChange>
              <a:clrFrom>
                <a:srgbClr val="FFFFFF"/>
              </a:clrFrom>
              <a:clrTo>
                <a:srgbClr val="FFFFFF">
                  <a:alpha val="0"/>
                </a:srgbClr>
              </a:clrTo>
            </a:clrChange>
            <a:duotone>
              <a:srgbClr val="4472C4">
                <a:shade val="45000"/>
                <a:satMod val="135000"/>
              </a:srgbClr>
              <a:prstClr val="white"/>
            </a:duotone>
          </a:blip>
          <a:stretch>
            <a:fillRect/>
          </a:stretch>
        </p:blipFill>
        <p:spPr>
          <a:xfrm>
            <a:off x="10051517" y="2698259"/>
            <a:ext cx="216000" cy="216000"/>
          </a:xfrm>
          <a:prstGeom prst="rect">
            <a:avLst/>
          </a:prstGeom>
        </p:spPr>
      </p:pic>
      <p:pic>
        <p:nvPicPr>
          <p:cNvPr id="66" name="Picture 65"/>
          <p:cNvPicPr>
            <a:picLocks noChangeAspect="1"/>
          </p:cNvPicPr>
          <p:nvPr/>
        </p:nvPicPr>
        <p:blipFill>
          <a:blip r:embed="rId5">
            <a:duotone>
              <a:prstClr val="black"/>
              <a:srgbClr val="C00000">
                <a:tint val="45000"/>
                <a:satMod val="400000"/>
              </a:srgbClr>
            </a:duotone>
          </a:blip>
          <a:stretch>
            <a:fillRect/>
          </a:stretch>
        </p:blipFill>
        <p:spPr>
          <a:xfrm>
            <a:off x="9304210" y="3905890"/>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67" name="Organigramme : Document 18"/>
          <p:cNvSpPr/>
          <p:nvPr/>
        </p:nvSpPr>
        <p:spPr>
          <a:xfrm>
            <a:off x="8815935" y="3527039"/>
            <a:ext cx="756000" cy="504000"/>
          </a:xfrm>
          <a:prstGeom prst="flowChartDocument">
            <a:avLst/>
          </a:prstGeom>
          <a:solidFill>
            <a:srgbClr val="5B9BD5">
              <a:lumMod val="40000"/>
              <a:lumOff val="60000"/>
            </a:srgbClr>
          </a:solidFill>
          <a:ln w="9525" cap="flat" cmpd="sng" algn="ctr">
            <a:solidFill>
              <a:srgbClr val="4472C4"/>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Amendment signed by EU</a:t>
            </a:r>
          </a:p>
        </p:txBody>
      </p:sp>
      <p:pic>
        <p:nvPicPr>
          <p:cNvPr id="68" name="Picture 67"/>
          <p:cNvPicPr>
            <a:picLocks noChangeAspect="1"/>
          </p:cNvPicPr>
          <p:nvPr/>
        </p:nvPicPr>
        <p:blipFill>
          <a:blip r:embed="rId5">
            <a:duotone>
              <a:prstClr val="black"/>
              <a:srgbClr val="C00000">
                <a:tint val="45000"/>
                <a:satMod val="400000"/>
              </a:srgbClr>
            </a:duotone>
          </a:blip>
          <a:stretch>
            <a:fillRect/>
          </a:stretch>
        </p:blipFill>
        <p:spPr>
          <a:xfrm>
            <a:off x="10736346" y="5408655"/>
            <a:ext cx="267725" cy="279037"/>
          </a:xfrm>
          <a:prstGeom prst="rect">
            <a:avLst/>
          </a:prstGeom>
          <a:ln>
            <a:solidFill>
              <a:srgbClr val="C00000"/>
            </a:solidFill>
          </a:ln>
          <a:effectLst>
            <a:outerShdw blurRad="50800" dist="38100" dir="2700000" algn="tl" rotWithShape="0">
              <a:srgbClr val="C00000">
                <a:alpha val="40000"/>
              </a:srgbClr>
            </a:outerShdw>
          </a:effectLst>
        </p:spPr>
      </p:pic>
      <p:sp>
        <p:nvSpPr>
          <p:cNvPr id="69" name="Organigramme : Document 30"/>
          <p:cNvSpPr/>
          <p:nvPr/>
        </p:nvSpPr>
        <p:spPr>
          <a:xfrm>
            <a:off x="10253568" y="5074483"/>
            <a:ext cx="756000" cy="504000"/>
          </a:xfrm>
          <a:prstGeom prst="flowChartDocument">
            <a:avLst/>
          </a:prstGeom>
          <a:solidFill>
            <a:srgbClr val="FFC000">
              <a:lumMod val="40000"/>
              <a:lumOff val="60000"/>
            </a:srgbClr>
          </a:solidFill>
          <a:ln w="9525" cap="flat" cmpd="sng" algn="ctr">
            <a:solidFill>
              <a:srgbClr val="FFC000">
                <a:lumMod val="75000"/>
              </a:srgbClr>
            </a:solidFill>
            <a:prstDash val="solid"/>
            <a:round/>
            <a:headEnd type="none" w="med" len="med"/>
            <a:tailEnd type="none" w="med" len="med"/>
          </a:ln>
          <a:effectLst/>
        </p:spPr>
        <p:txBody>
          <a:bodyPr lIns="0" tIns="18000" rIns="0" bIns="0"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solidFill>
                <a:effectLst/>
                <a:uLnTx/>
                <a:uFillTx/>
                <a:latin typeface="Calibri" panose="020F0502020204030204"/>
                <a:ea typeface="+mn-ea"/>
                <a:cs typeface="+mn-cs"/>
              </a:rPr>
              <a:t>Amendment  signed</a:t>
            </a:r>
          </a:p>
        </p:txBody>
      </p:sp>
      <p:sp>
        <p:nvSpPr>
          <p:cNvPr id="76" name="Rectangle à coins arrondis 43"/>
          <p:cNvSpPr/>
          <p:nvPr/>
        </p:nvSpPr>
        <p:spPr>
          <a:xfrm>
            <a:off x="3439240" y="2762631"/>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OIA/FIA</a:t>
            </a:r>
          </a:p>
        </p:txBody>
      </p:sp>
      <p:sp>
        <p:nvSpPr>
          <p:cNvPr id="77" name="Rectangle à coins arrondis 43"/>
          <p:cNvSpPr/>
          <p:nvPr/>
        </p:nvSpPr>
        <p:spPr>
          <a:xfrm>
            <a:off x="6079114" y="2762631"/>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OIA/FIA</a:t>
            </a:r>
          </a:p>
        </p:txBody>
      </p:sp>
      <p:sp>
        <p:nvSpPr>
          <p:cNvPr id="78" name="Rectangle à coins arrondis 43"/>
          <p:cNvSpPr/>
          <p:nvPr/>
        </p:nvSpPr>
        <p:spPr>
          <a:xfrm>
            <a:off x="8793930" y="2493943"/>
            <a:ext cx="483062" cy="431310"/>
          </a:xfrm>
          <a:prstGeom prst="rect">
            <a:avLst/>
          </a:prstGeom>
          <a:noFill/>
          <a:ln w="12700" cap="flat" cmpd="sng" algn="ctr">
            <a:noFill/>
            <a:prstDash val="solid"/>
            <a:miter lim="800000"/>
          </a:ln>
          <a:effectLst/>
        </p:spPr>
        <p:txBody>
          <a:bodyPr wrap="none" lIns="0" tIns="0" rIns="0" bIns="0" rtlCol="0" anchor="b" anchorCtr="0"/>
          <a:lstStyle/>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OIA/FIA</a:t>
            </a:r>
          </a:p>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OVA</a:t>
            </a:r>
          </a:p>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FVA</a:t>
            </a:r>
          </a:p>
          <a:p>
            <a:pPr marL="0" marR="0" lvl="0" indent="0" algn="ctr"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AO</a:t>
            </a:r>
          </a:p>
        </p:txBody>
      </p:sp>
      <p:sp>
        <p:nvSpPr>
          <p:cNvPr id="79" name="Rectangle à coins arrondis 43"/>
          <p:cNvSpPr/>
          <p:nvPr/>
        </p:nvSpPr>
        <p:spPr>
          <a:xfrm>
            <a:off x="10284218" y="2762631"/>
            <a:ext cx="289812"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AO</a:t>
            </a:r>
          </a:p>
        </p:txBody>
      </p:sp>
      <p:sp>
        <p:nvSpPr>
          <p:cNvPr id="82" name="Rectangle à coins arrondis 43"/>
          <p:cNvSpPr/>
          <p:nvPr/>
        </p:nvSpPr>
        <p:spPr>
          <a:xfrm>
            <a:off x="10275525" y="4300677"/>
            <a:ext cx="383698" cy="151628"/>
          </a:xfrm>
          <a:prstGeom prst="rect">
            <a:avLst/>
          </a:prstGeom>
          <a:noFill/>
          <a:ln w="12700" cap="flat" cmpd="sng" algn="ctr">
            <a:noFill/>
            <a:prstDash val="solid"/>
            <a:miter lim="800000"/>
          </a:ln>
          <a:effectLst/>
        </p:spPr>
        <p:txBody>
          <a:bodyPr wrap="none" lIns="0" tIns="0" rIns="0" bIns="0" rtlCol="0" anchor="b" anchorCtr="0"/>
          <a:lstStyle/>
          <a:p>
            <a:pPr marL="0" marR="0" lvl="0" indent="0" defTabSz="457200" eaLnBrk="1" fontAlgn="auto" latinLnBrk="0" hangingPunct="1">
              <a:lnSpc>
                <a:spcPts val="800"/>
              </a:lnSpc>
              <a:spcBef>
                <a:spcPts val="0"/>
              </a:spcBef>
              <a:spcAft>
                <a:spcPts val="0"/>
              </a:spcAft>
              <a:buClrTx/>
              <a:buSzTx/>
              <a:buFontTx/>
              <a:buNone/>
              <a:tabLst/>
              <a:defRPr/>
            </a:pPr>
            <a:r>
              <a:rPr kumimoji="0" lang="en-IE" sz="1000" b="0" i="0" u="none" strike="noStrike" kern="0" cap="none" spc="0" normalizeH="0" baseline="0" noProof="0" dirty="0">
                <a:ln>
                  <a:noFill/>
                </a:ln>
                <a:solidFill>
                  <a:prstClr val="black">
                    <a:lumMod val="50000"/>
                    <a:lumOff val="50000"/>
                  </a:prstClr>
                </a:solidFill>
                <a:effectLst/>
                <a:uLnTx/>
                <a:uFillTx/>
                <a:latin typeface="Calibri" panose="020F0502020204030204"/>
                <a:ea typeface="+mn-ea"/>
                <a:cs typeface="+mn-cs"/>
              </a:rPr>
              <a:t>LSIGN</a:t>
            </a:r>
          </a:p>
        </p:txBody>
      </p:sp>
      <p:sp>
        <p:nvSpPr>
          <p:cNvPr id="44" name="ZoneTexte 9"/>
          <p:cNvSpPr txBox="1"/>
          <p:nvPr/>
        </p:nvSpPr>
        <p:spPr>
          <a:xfrm>
            <a:off x="1080948" y="4160450"/>
            <a:ext cx="1758030" cy="661720"/>
          </a:xfrm>
          <a:prstGeom prst="rect">
            <a:avLst/>
          </a:prstGeom>
          <a:noFill/>
        </p:spPr>
        <p:txBody>
          <a:bodyPr wrap="square" rtlCol="0">
            <a:spAutoFit/>
          </a:bodyPr>
          <a:lstStyle/>
          <a:p>
            <a:pPr algn="ctr" defTabSz="457200" fontAlgn="auto">
              <a:spcBef>
                <a:spcPts val="600"/>
              </a:spcBef>
              <a:spcAft>
                <a:spcPts val="0"/>
              </a:spcAft>
            </a:pPr>
            <a:r>
              <a:rPr lang="en-IE" sz="1800" dirty="0">
                <a:solidFill>
                  <a:prstClr val="black"/>
                </a:solidFill>
                <a:latin typeface="Calibri" panose="020F0502020204030204"/>
              </a:rPr>
              <a:t>AMENDMENTS</a:t>
            </a:r>
          </a:p>
          <a:p>
            <a:pPr algn="ctr" defTabSz="457200" fontAlgn="auto">
              <a:spcBef>
                <a:spcPts val="600"/>
              </a:spcBef>
              <a:spcAft>
                <a:spcPts val="0"/>
              </a:spcAft>
            </a:pPr>
            <a:r>
              <a:rPr lang="en-IE" sz="1400" b="0" dirty="0">
                <a:solidFill>
                  <a:prstClr val="black">
                    <a:lumMod val="50000"/>
                    <a:lumOff val="50000"/>
                  </a:prstClr>
                </a:solidFill>
                <a:latin typeface="Calibri" panose="020F0502020204030204"/>
              </a:rPr>
              <a:t>Contracting Partner</a:t>
            </a:r>
          </a:p>
        </p:txBody>
      </p:sp>
      <p:sp>
        <p:nvSpPr>
          <p:cNvPr id="21" name="Flèche vers le haut 17"/>
          <p:cNvSpPr/>
          <p:nvPr/>
        </p:nvSpPr>
        <p:spPr>
          <a:xfrm rot="10800000">
            <a:off x="7745862" y="3416951"/>
            <a:ext cx="144000" cy="108000"/>
          </a:xfrm>
          <a:prstGeom prst="upArrow">
            <a:avLst/>
          </a:prstGeom>
          <a:solidFill>
            <a:srgbClr val="4472C4"/>
          </a:solidFill>
          <a:ln w="12700" cap="flat" cmpd="sng" algn="ctr">
            <a:solidFill>
              <a:srgbClr val="4472C4"/>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E"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5" name="Wave 44"/>
          <p:cNvSpPr/>
          <p:nvPr/>
        </p:nvSpPr>
        <p:spPr bwMode="auto">
          <a:xfrm>
            <a:off x="8189923" y="331191"/>
            <a:ext cx="3312368" cy="914400"/>
          </a:xfrm>
          <a:prstGeom prst="wave">
            <a:avLst/>
          </a:prstGeom>
          <a:ln>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ctr" anchorCtr="0" compatLnSpc="1">
            <a:prstTxWarp prst="textNoShape">
              <a:avLst/>
            </a:prstTxWarp>
          </a:bodyPr>
          <a:lstStyle/>
          <a:p>
            <a:pPr marL="174625" indent="-171450">
              <a:buFont typeface="Arial" panose="020B0604020202020204" pitchFamily="34" charset="0"/>
              <a:buChar char="•"/>
            </a:pPr>
            <a:r>
              <a:rPr lang="en-US" sz="1400" dirty="0">
                <a:solidFill>
                  <a:schemeClr val="accent2"/>
                </a:solidFill>
                <a:latin typeface="Verdana" pitchFamily="34" charset="0"/>
              </a:rPr>
              <a:t>Contribution Agreement</a:t>
            </a:r>
          </a:p>
          <a:p>
            <a:pPr marL="174625" indent="-171450">
              <a:buFont typeface="Arial" panose="020B0604020202020204" pitchFamily="34" charset="0"/>
              <a:buChar char="•"/>
            </a:pPr>
            <a:r>
              <a:rPr lang="en-US" sz="1400" dirty="0">
                <a:solidFill>
                  <a:schemeClr val="accent2"/>
                </a:solidFill>
                <a:latin typeface="Verdana" pitchFamily="34" charset="0"/>
              </a:rPr>
              <a:t>Direct award of grants</a:t>
            </a:r>
          </a:p>
        </p:txBody>
      </p:sp>
    </p:spTree>
    <p:extLst>
      <p:ext uri="{BB962C8B-B14F-4D97-AF65-F5344CB8AC3E}">
        <p14:creationId xmlns:p14="http://schemas.microsoft.com/office/powerpoint/2010/main" val="8692494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45241" y="3100935"/>
            <a:ext cx="10065224" cy="2149523"/>
          </a:xfrm>
        </p:spPr>
        <p:txBody>
          <a:bodyPr>
            <a:noAutofit/>
          </a:bodyPr>
          <a:lstStyle/>
          <a:p>
            <a:pPr algn="ctr"/>
            <a:r>
              <a:rPr lang="en-IE" sz="4400" b="1" dirty="0" smtClean="0"/>
              <a:t>VII. Documentation &amp; Support</a:t>
            </a:r>
            <a:endParaRPr lang="en-GB" sz="4400" b="1" dirty="0"/>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Tree>
    <p:extLst>
      <p:ext uri="{BB962C8B-B14F-4D97-AF65-F5344CB8AC3E}">
        <p14:creationId xmlns:p14="http://schemas.microsoft.com/office/powerpoint/2010/main" val="35773287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
        <p:nvSpPr>
          <p:cNvPr id="4" name="Title 3"/>
          <p:cNvSpPr>
            <a:spLocks noGrp="1"/>
          </p:cNvSpPr>
          <p:nvPr>
            <p:ph type="title"/>
          </p:nvPr>
        </p:nvSpPr>
        <p:spPr>
          <a:xfrm>
            <a:off x="998078" y="103814"/>
            <a:ext cx="10515600" cy="782357"/>
          </a:xfrm>
        </p:spPr>
        <p:txBody>
          <a:bodyPr/>
          <a:lstStyle/>
          <a:p>
            <a:r>
              <a:rPr lang="fr-BE" b="1" dirty="0" smtClean="0">
                <a:latin typeface="Verdana" panose="020B0604030504040204" pitchFamily="34" charset="0"/>
                <a:ea typeface="Verdana" panose="020B0604030504040204" pitchFamily="34" charset="0"/>
              </a:rPr>
              <a:t>Useful links</a:t>
            </a:r>
            <a:endParaRPr lang="en-GB" b="1" dirty="0">
              <a:latin typeface="Verdana" panose="020B0604030504040204" pitchFamily="34" charset="0"/>
              <a:ea typeface="Verdana" panose="020B0604030504040204" pitchFamily="34" charset="0"/>
            </a:endParaRPr>
          </a:p>
        </p:txBody>
      </p:sp>
      <p:sp>
        <p:nvSpPr>
          <p:cNvPr id="5" name="Rectangle 4"/>
          <p:cNvSpPr/>
          <p:nvPr/>
        </p:nvSpPr>
        <p:spPr>
          <a:xfrm>
            <a:off x="364838" y="1341681"/>
            <a:ext cx="11827162" cy="507831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t>wiki </a:t>
            </a: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2"/>
              </a:rPr>
              <a:t>https://</a:t>
            </a:r>
            <a:r>
              <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hlinkClick r:id="rId2"/>
              </a:rPr>
              <a:t>webgate.ec.europa.eu/fpfis/wikis/display/ExactExternalWiki</a:t>
            </a:r>
            <a:endPar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specifically for Funding &amp; Tender Opportunities Portal  go </a:t>
            </a:r>
            <a: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t>to:</a:t>
            </a:r>
            <a:b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br>
            <a:r>
              <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hlinkClick r:id="rId3"/>
              </a:rPr>
              <a:t>https</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3"/>
              </a:rPr>
              <a:t>://</a:t>
            </a:r>
            <a:r>
              <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hlinkClick r:id="rId3"/>
              </a:rPr>
              <a:t>webgate.ec.europa.eu/fpfis/wikis/display/ExactExternalWiki/Funding+and+Tender+Opportunities+Portal</a:t>
            </a:r>
            <a:endPar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and for procurement to : </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4"/>
              </a:rPr>
              <a:t>https://webgate.ec.europa.eu/fpfis/wikis/display/ExactExternalWiki/Contracts+and+Procurements</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1828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In the </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5"/>
              </a:rPr>
              <a:t>e-learning section</a:t>
            </a: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you can find all the modules &amp; pills we have available for our external </a:t>
            </a:r>
            <a: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t>users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We have created an </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6"/>
              </a:rPr>
              <a:t>OPSYS page in DEVCO Academy</a:t>
            </a: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to give access to our external users to out e-learning modules &amp; Pills (information on the F&amp;T Portal).</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1828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t>Other:</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mn-cs"/>
              </a:rPr>
              <a:t>External action Landing page in the Funding &amp; Tender Opportunities </a:t>
            </a:r>
            <a:r>
              <a:rPr kumimoji="0" lang="en-GB" sz="1800" b="1" i="0" u="none" strike="noStrike" kern="1200" cap="none" spc="0" normalizeH="0" baseline="0" noProof="0" dirty="0" smtClean="0">
                <a:ln>
                  <a:noFill/>
                </a:ln>
                <a:solidFill>
                  <a:srgbClr val="FF0000"/>
                </a:solidFill>
                <a:effectLst/>
                <a:uLnTx/>
                <a:uFillTx/>
                <a:latin typeface="Calibri" panose="020F0502020204030204" pitchFamily="34" charset="0"/>
                <a:ea typeface="Calibri" panose="020F0502020204030204" pitchFamily="34" charset="0"/>
                <a:cs typeface="+mn-cs"/>
              </a:rPr>
              <a:t>Portal: </a:t>
            </a:r>
            <a: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t/>
            </a:r>
            <a:br>
              <a:rPr kumimoji="0" lang="en-GB" sz="1800" b="0" i="0" u="none"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rPr>
            </a:br>
            <a:r>
              <a:rPr kumimoji="0" lang="en-GB" sz="1800" b="0" i="0" u="sng" strike="noStrike" kern="1200" cap="none" spc="0" normalizeH="0" baseline="0" noProof="0" dirty="0" smtClean="0">
                <a:ln>
                  <a:noFill/>
                </a:ln>
                <a:solidFill>
                  <a:srgbClr val="1F497D"/>
                </a:solidFill>
                <a:effectLst/>
                <a:uLnTx/>
                <a:uFillTx/>
                <a:latin typeface="Calibri" panose="020F0502020204030204" pitchFamily="34" charset="0"/>
                <a:ea typeface="Calibri" panose="020F0502020204030204" pitchFamily="34" charset="0"/>
                <a:cs typeface="+mn-cs"/>
                <a:hlinkClick r:id="rId7"/>
              </a:rPr>
              <a:t>https</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7"/>
              </a:rPr>
              <a:t>://ec.europa.eu/info/funding-tenders/opportunities/portal/screen/programmes/eu-external-actions</a:t>
            </a: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 </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800" b="0" i="0" u="none"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rPr>
              <a:t>DEVCO website  funding page: </a:t>
            </a:r>
            <a:r>
              <a:rPr kumimoji="0" lang="en-GB" sz="1800" b="0" i="0" u="sng" strike="noStrike" kern="1200" cap="none" spc="0" normalizeH="0" baseline="0" noProof="0" dirty="0">
                <a:ln>
                  <a:noFill/>
                </a:ln>
                <a:solidFill>
                  <a:srgbClr val="1F497D"/>
                </a:solidFill>
                <a:effectLst/>
                <a:uLnTx/>
                <a:uFillTx/>
                <a:latin typeface="Calibri" panose="020F0502020204030204" pitchFamily="34" charset="0"/>
                <a:ea typeface="Calibri" panose="020F0502020204030204" pitchFamily="34" charset="0"/>
                <a:cs typeface="+mn-cs"/>
                <a:hlinkClick r:id="rId8"/>
              </a:rPr>
              <a:t>https://ec.europa.eu/international-partnerships/funding/looking-for-funding_en</a:t>
            </a:r>
            <a:endPar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endParaRP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4D4D4D"/>
                </a:solidFill>
                <a:effectLst/>
                <a:uLnTx/>
                <a:uFillTx/>
                <a:latin typeface="Calibri" panose="020F0502020204030204" pitchFamily="34" charset="0"/>
                <a:ea typeface="Calibri" panose="020F0502020204030204" pitchFamily="34" charset="0"/>
                <a:cs typeface="+mn-cs"/>
              </a:rPr>
              <a:t> </a:t>
            </a:r>
          </a:p>
        </p:txBody>
      </p:sp>
    </p:spTree>
    <p:extLst>
      <p:ext uri="{BB962C8B-B14F-4D97-AF65-F5344CB8AC3E}">
        <p14:creationId xmlns:p14="http://schemas.microsoft.com/office/powerpoint/2010/main" val="21929405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a:xfrm>
            <a:off x="1035376" y="188335"/>
            <a:ext cx="10515600"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rgbClr val="034EA2"/>
                </a:solidFill>
                <a:effectLst/>
                <a:uLnTx/>
                <a:uFillTx/>
                <a:latin typeface="Arial"/>
                <a:ea typeface="+mj-ea"/>
                <a:cs typeface="+mj-cs"/>
              </a:rPr>
              <a:t>For IT-related Support on F&amp;TP</a:t>
            </a:r>
            <a:endParaRPr kumimoji="0" lang="en-GB" sz="3600" b="0" i="0" u="none" strike="noStrike" kern="1200" cap="none" spc="0" normalizeH="0" baseline="0" noProof="0" dirty="0">
              <a:ln>
                <a:noFill/>
              </a:ln>
              <a:solidFill>
                <a:srgbClr val="034EA2"/>
              </a:solidFill>
              <a:effectLst/>
              <a:uLnTx/>
              <a:uFillTx/>
              <a:latin typeface="Arial"/>
              <a:ea typeface="+mj-ea"/>
              <a:cs typeface="+mj-cs"/>
            </a:endParaRPr>
          </a:p>
        </p:txBody>
      </p:sp>
      <p:sp>
        <p:nvSpPr>
          <p:cNvPr id="5" name="Rectangle 4"/>
          <p:cNvSpPr/>
          <p:nvPr/>
        </p:nvSpPr>
        <p:spPr>
          <a:xfrm>
            <a:off x="110836" y="1445005"/>
            <a:ext cx="12081164"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1" i="1" u="none" strike="noStrike" kern="1200" cap="none" spc="0" normalizeH="0" baseline="0" noProof="0" dirty="0" smtClean="0">
              <a:ln>
                <a:noFill/>
              </a:ln>
              <a:solidFill>
                <a:srgbClr val="00B050"/>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0" u="sng" strike="noStrike" kern="1200" cap="none" spc="0" normalizeH="0" baseline="0" noProof="0" dirty="0">
              <a:ln>
                <a:noFill/>
              </a:ln>
              <a:solidFill>
                <a:srgbClr val="00B050"/>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1" u="none" strike="noStrike" kern="1200" cap="none" spc="0" normalizeH="0" baseline="0" noProof="0" dirty="0">
              <a:ln>
                <a:noFill/>
              </a:ln>
              <a:solidFill>
                <a:srgbClr val="0356B1"/>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1" u="none" strike="noStrike" kern="1200" cap="none" spc="0" normalizeH="0" baseline="0" noProof="0" dirty="0" smtClean="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a:ln>
                <a:noFill/>
              </a:ln>
              <a:solidFill>
                <a:srgbClr val="0356B1"/>
              </a:solidFill>
              <a:effectLst/>
              <a:uLnTx/>
              <a:uFillTx/>
              <a:latin typeface="Arial"/>
              <a:ea typeface="+mn-ea"/>
              <a:cs typeface="+mn-cs"/>
            </a:endParaRPr>
          </a:p>
        </p:txBody>
      </p:sp>
      <p:sp>
        <p:nvSpPr>
          <p:cNvPr id="7" name="Rectangle 6"/>
          <p:cNvSpPr/>
          <p:nvPr/>
        </p:nvSpPr>
        <p:spPr>
          <a:xfrm>
            <a:off x="-2035715" y="1726469"/>
            <a:ext cx="13586691" cy="313932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smtClean="0">
              <a:ln>
                <a:noFill/>
              </a:ln>
              <a:solidFill>
                <a:srgbClr val="FFFFFF">
                  <a:lumMod val="7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smtClean="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BE" sz="1800" b="1" i="0" u="none" strike="noStrike" kern="1200" cap="none" spc="0" normalizeH="0" baseline="0" noProof="0" dirty="0" smtClean="0">
                <a:ln>
                  <a:noFill/>
                </a:ln>
                <a:solidFill>
                  <a:srgbClr val="7030A0"/>
                </a:solidFill>
                <a:effectLst/>
                <a:uLnTx/>
                <a:uFillTx/>
                <a:latin typeface="Arial"/>
                <a:ea typeface="+mn-ea"/>
                <a:cs typeface="+mn-cs"/>
              </a:rPr>
              <a:t>	</a:t>
            </a:r>
            <a:r>
              <a:rPr kumimoji="0" lang="fr-BE" sz="3600" b="1" i="0" u="none" strike="noStrike" kern="1200" cap="none" spc="0" normalizeH="0" baseline="0" noProof="0" dirty="0" smtClean="0">
                <a:ln>
                  <a:noFill/>
                </a:ln>
                <a:solidFill>
                  <a:srgbClr val="7030A0"/>
                </a:solidFill>
                <a:effectLst/>
                <a:uLnTx/>
                <a:uFillTx/>
                <a:latin typeface="Arial"/>
                <a:ea typeface="+mn-ea"/>
                <a:cs typeface="+mn-cs"/>
              </a:rPr>
              <a:t>			EC SEDIA SUPPORT </a:t>
            </a:r>
            <a:r>
              <a:rPr kumimoji="0" lang="fr-BE" sz="3600" b="0" i="0" u="none" strike="noStrike" kern="1200" cap="none" spc="0" normalizeH="0" baseline="0" noProof="0" dirty="0" smtClean="0">
                <a:ln>
                  <a:noFill/>
                </a:ln>
                <a:solidFill>
                  <a:srgbClr val="0356B1"/>
                </a:solidFill>
                <a:effectLst/>
                <a:uLnTx/>
                <a:uFillTx/>
                <a:latin typeface="Arial"/>
                <a:ea typeface="+mn-ea"/>
                <a:cs typeface="+mn-cs"/>
              </a:rPr>
              <a:t>(FMB)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BE" sz="3600" b="0" i="0" u="none" strike="noStrike" kern="1200" cap="none" spc="0" normalizeH="0" baseline="0" noProof="0" dirty="0" smtClean="0">
                <a:ln>
                  <a:noFill/>
                </a:ln>
                <a:solidFill>
                  <a:srgbClr val="0356B1"/>
                </a:solidFill>
                <a:effectLst/>
                <a:uLnTx/>
                <a:uFillTx/>
                <a:latin typeface="Arial"/>
                <a:ea typeface="+mn-ea"/>
                <a:cs typeface="+mn-cs"/>
              </a:rPr>
              <a:t/>
            </a:r>
            <a:br>
              <a:rPr kumimoji="0" lang="fr-BE" sz="3600" b="0" i="0" u="none" strike="noStrike" kern="1200" cap="none" spc="0" normalizeH="0" baseline="0" noProof="0" dirty="0" smtClean="0">
                <a:ln>
                  <a:noFill/>
                </a:ln>
                <a:solidFill>
                  <a:srgbClr val="0356B1"/>
                </a:solidFill>
                <a:effectLst/>
                <a:uLnTx/>
                <a:uFillTx/>
                <a:latin typeface="Arial"/>
                <a:ea typeface="+mn-ea"/>
                <a:cs typeface="+mn-cs"/>
              </a:rPr>
            </a:br>
            <a:r>
              <a:rPr kumimoji="0" lang="fr-BE" sz="3600" b="0" i="0" u="none" strike="noStrike" kern="1200" cap="none" spc="0" normalizeH="0" baseline="0" noProof="0" dirty="0" smtClean="0">
                <a:ln>
                  <a:noFill/>
                </a:ln>
                <a:solidFill>
                  <a:srgbClr val="0356B1"/>
                </a:solidFill>
                <a:effectLst/>
                <a:uLnTx/>
                <a:uFillTx/>
                <a:latin typeface="Arial"/>
                <a:ea typeface="+mn-ea"/>
                <a:cs typeface="+mn-cs"/>
              </a:rPr>
              <a:t>			</a:t>
            </a:r>
            <a:r>
              <a:rPr kumimoji="0" lang="fr-BE" sz="3600" b="0" i="0" u="sng" strike="noStrike" kern="1200" cap="none" spc="0" normalizeH="0" baseline="0" noProof="0" dirty="0" smtClean="0">
                <a:ln>
                  <a:noFill/>
                </a:ln>
                <a:solidFill>
                  <a:srgbClr val="0356B1"/>
                </a:solidFill>
                <a:effectLst/>
                <a:uLnTx/>
                <a:uFillTx/>
                <a:latin typeface="Arial"/>
                <a:ea typeface="+mn-ea"/>
                <a:cs typeface="+mn-cs"/>
              </a:rPr>
              <a:t>Email address</a:t>
            </a:r>
            <a:r>
              <a:rPr kumimoji="0" lang="fr-BE" sz="3600" b="0" i="0" u="none" strike="noStrike" kern="1200" cap="none" spc="0" normalizeH="0" baseline="0" noProof="0" dirty="0" smtClean="0">
                <a:ln>
                  <a:noFill/>
                </a:ln>
                <a:solidFill>
                  <a:srgbClr val="0356B1"/>
                </a:solidFill>
                <a:effectLst/>
                <a:uLnTx/>
                <a:uFillTx/>
                <a:latin typeface="Arial"/>
                <a:ea typeface="+mn-ea"/>
                <a:cs typeface="+mn-cs"/>
              </a:rPr>
              <a:t>: ec-sedia-support@ec.europa.eu</a:t>
            </a:r>
            <a:endParaRPr kumimoji="0" lang="fr-BE" sz="3600" b="0" i="0" u="none" strike="noStrike" kern="1200" cap="none" spc="0" normalizeH="0" baseline="0" noProof="0" dirty="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3600" b="0" i="0" u="none" strike="noStrike" kern="1200" cap="none" spc="0" normalizeH="0" baseline="0" noProof="0" dirty="0">
              <a:ln>
                <a:noFill/>
              </a:ln>
              <a:solidFill>
                <a:srgbClr val="0356B1"/>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Tree>
    <p:extLst>
      <p:ext uri="{BB962C8B-B14F-4D97-AF65-F5344CB8AC3E}">
        <p14:creationId xmlns:p14="http://schemas.microsoft.com/office/powerpoint/2010/main" val="34528672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45241" y="3100935"/>
            <a:ext cx="10065224" cy="2149523"/>
          </a:xfrm>
        </p:spPr>
        <p:txBody>
          <a:bodyPr>
            <a:noAutofit/>
          </a:bodyPr>
          <a:lstStyle/>
          <a:p>
            <a:pPr algn="ctr"/>
            <a:r>
              <a:rPr lang="en-IE" sz="4400" b="1" dirty="0" smtClean="0"/>
              <a:t>Questions and Answers</a:t>
            </a:r>
            <a:endParaRPr lang="en-GB" sz="4400" b="1" dirty="0"/>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Tree>
    <p:extLst>
      <p:ext uri="{BB962C8B-B14F-4D97-AF65-F5344CB8AC3E}">
        <p14:creationId xmlns:p14="http://schemas.microsoft.com/office/powerpoint/2010/main" val="23517788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0836" y="1445005"/>
            <a:ext cx="12081164"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1" i="1" u="none" strike="noStrike" kern="1200" cap="none" spc="0" normalizeH="0" baseline="0" noProof="0" dirty="0" smtClean="0">
              <a:ln>
                <a:noFill/>
              </a:ln>
              <a:solidFill>
                <a:srgbClr val="00B050"/>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0" u="sng" strike="noStrike" kern="1200" cap="none" spc="0" normalizeH="0" baseline="0" noProof="0" dirty="0">
              <a:ln>
                <a:noFill/>
              </a:ln>
              <a:solidFill>
                <a:srgbClr val="00B050"/>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1" u="none" strike="noStrike" kern="1200" cap="none" spc="0" normalizeH="0" baseline="0" noProof="0" dirty="0">
              <a:ln>
                <a:noFill/>
              </a:ln>
              <a:solidFill>
                <a:srgbClr val="0356B1"/>
              </a:solidFill>
              <a:effectLst/>
              <a:uLnTx/>
              <a:uFillTx/>
              <a:latin typeface="Arial"/>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fr-BE" sz="1800" b="1" i="1" u="none" strike="noStrike" kern="1200" cap="none" spc="0" normalizeH="0" baseline="0" noProof="0" dirty="0" smtClean="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a:ln>
                <a:noFill/>
              </a:ln>
              <a:solidFill>
                <a:srgbClr val="0356B1"/>
              </a:solidFill>
              <a:effectLst/>
              <a:uLnTx/>
              <a:uFillTx/>
              <a:latin typeface="Arial"/>
              <a:ea typeface="+mn-ea"/>
              <a:cs typeface="+mn-cs"/>
            </a:endParaRPr>
          </a:p>
        </p:txBody>
      </p:sp>
      <p:sp>
        <p:nvSpPr>
          <p:cNvPr id="7" name="Rectangle 6"/>
          <p:cNvSpPr/>
          <p:nvPr/>
        </p:nvSpPr>
        <p:spPr>
          <a:xfrm>
            <a:off x="-2035715" y="1726469"/>
            <a:ext cx="1358669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smtClean="0">
              <a:ln>
                <a:noFill/>
              </a:ln>
              <a:solidFill>
                <a:srgbClr val="FFFFFF">
                  <a:lumMod val="7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1800" b="0" i="0" u="none" strike="noStrike" kern="1200" cap="none" spc="0" normalizeH="0" baseline="0" noProof="0" dirty="0">
              <a:ln>
                <a:noFill/>
              </a:ln>
              <a:solidFill>
                <a:srgbClr val="0356B1"/>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BE" sz="3600" b="0" i="0" u="none" strike="noStrike" kern="1200" cap="none" spc="0" normalizeH="0" baseline="0" noProof="0" dirty="0">
              <a:ln>
                <a:noFill/>
              </a:ln>
              <a:solidFill>
                <a:srgbClr val="0356B1"/>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
        <p:nvSpPr>
          <p:cNvPr id="3" name="Rectangle 2"/>
          <p:cNvSpPr/>
          <p:nvPr/>
        </p:nvSpPr>
        <p:spPr>
          <a:xfrm>
            <a:off x="1061544" y="423943"/>
            <a:ext cx="10005849" cy="6019918"/>
          </a:xfrm>
          <a:prstGeom prst="rect">
            <a:avLst/>
          </a:prstGeom>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When are going to take place the training sessions for external partners/implementing partners on the publication of tenders? </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When are going to take place the OPSYS trainings for external partners? </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When will reporting start in OPSYS?</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When is it envisaged to start negotiating and signing contracts (Service Contracts or CA18) via OPSYS?</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Is OPSYS an open source software? </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External partners having their own information systems and having, additionally to report via OPSYS, what are the possibilities that information can be "introduced" one single time, allowing a "single source of truth" (SSOT) in the handling of both systems?</a:t>
            </a:r>
            <a:endParaRPr lang="en-GB" sz="2400" dirty="0">
              <a:latin typeface="Calibri" panose="020F0502020204030204" pitchFamily="34" charset="0"/>
              <a:ea typeface="Calibri" panose="020F0502020204030204" pitchFamily="34" charset="0"/>
              <a:cs typeface="Symbol" panose="05050102010706020507" pitchFamily="18" charset="2"/>
            </a:endParaRPr>
          </a:p>
          <a:p>
            <a:pPr marL="342900" marR="0" lvl="0" indent="-342900" algn="just">
              <a:lnSpc>
                <a:spcPct val="107000"/>
              </a:lnSpc>
              <a:spcBef>
                <a:spcPts val="0"/>
              </a:spcBef>
              <a:spcAft>
                <a:spcPts val="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Calibri" panose="020F0502020204030204" pitchFamily="34" charset="0"/>
              </a:rPr>
              <a:t>Some programmes such as </a:t>
            </a:r>
            <a:r>
              <a:rPr lang="en-GB" sz="2400" dirty="0" err="1">
                <a:latin typeface="Calibri" panose="020F0502020204030204" pitchFamily="34" charset="0"/>
                <a:ea typeface="Calibri" panose="020F0502020204030204" pitchFamily="34" charset="0"/>
                <a:cs typeface="Calibri" panose="020F0502020204030204" pitchFamily="34" charset="0"/>
              </a:rPr>
              <a:t>EUROsociAL</a:t>
            </a:r>
            <a:r>
              <a:rPr lang="en-GB" sz="2400" dirty="0">
                <a:latin typeface="Calibri" panose="020F0502020204030204" pitchFamily="34" charset="0"/>
                <a:ea typeface="Calibri" panose="020F0502020204030204" pitchFamily="34" charset="0"/>
                <a:cs typeface="Calibri" panose="020F0502020204030204" pitchFamily="34" charset="0"/>
              </a:rPr>
              <a:t>+ or EL </a:t>
            </a:r>
            <a:r>
              <a:rPr lang="en-GB" sz="2400" dirty="0" err="1">
                <a:latin typeface="Calibri" panose="020F0502020204030204" pitchFamily="34" charset="0"/>
                <a:ea typeface="Calibri" panose="020F0502020204030204" pitchFamily="34" charset="0"/>
                <a:cs typeface="Calibri" panose="020F0502020204030204" pitchFamily="34" charset="0"/>
              </a:rPr>
              <a:t>PAcCTO</a:t>
            </a:r>
            <a:r>
              <a:rPr lang="en-GB" sz="2400" dirty="0">
                <a:latin typeface="Calibri" panose="020F0502020204030204" pitchFamily="34" charset="0"/>
                <a:ea typeface="Calibri" panose="020F0502020204030204" pitchFamily="34" charset="0"/>
                <a:cs typeface="Calibri" panose="020F0502020204030204" pitchFamily="34" charset="0"/>
              </a:rPr>
              <a:t> have information management systems that allow the management and monitoring of projects, including technical and financial reporting, and monitoring of results. Will OPSYS integrate those system? If so, how</a:t>
            </a:r>
            <a:r>
              <a:rPr lang="en-GB" sz="2400" dirty="0" smtClean="0">
                <a:latin typeface="Calibri" panose="020F0502020204030204" pitchFamily="34" charset="0"/>
                <a:ea typeface="Calibri" panose="020F0502020204030204" pitchFamily="34" charset="0"/>
                <a:cs typeface="Calibri" panose="020F0502020204030204" pitchFamily="34" charset="0"/>
              </a:rPr>
              <a:t>?</a:t>
            </a:r>
            <a:endParaRPr lang="en-GB" sz="2400" dirty="0">
              <a:latin typeface="Calibri" panose="020F0502020204030204" pitchFamily="34" charset="0"/>
              <a:ea typeface="Calibri" panose="020F0502020204030204" pitchFamily="34" charset="0"/>
              <a:cs typeface="Symbol" panose="05050102010706020507" pitchFamily="18" charset="2"/>
            </a:endParaRPr>
          </a:p>
        </p:txBody>
      </p:sp>
    </p:spTree>
    <p:extLst>
      <p:ext uri="{BB962C8B-B14F-4D97-AF65-F5344CB8AC3E}">
        <p14:creationId xmlns:p14="http://schemas.microsoft.com/office/powerpoint/2010/main" val="20807031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0"/>
            <a:ext cx="11227676" cy="3752193"/>
          </a:xfrm>
        </p:spPr>
        <p:txBody>
          <a:bodyPr/>
          <a:lstStyle/>
          <a:p>
            <a:pPr marL="342900" lvl="0" indent="-342900" algn="just">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Calibri" panose="020F0502020204030204" pitchFamily="34" charset="0"/>
              </a:rPr>
              <a:t>Some projects in preparation have been told that they will be informed three months prior to the date of application of individual components of the system; will this be valid for all projects, also the ones already in implementation?</a:t>
            </a:r>
            <a:endParaRPr lang="en-GB" dirty="0">
              <a:latin typeface="Calibri" panose="020F0502020204030204" pitchFamily="34" charset="0"/>
              <a:ea typeface="Calibri" panose="020F0502020204030204" pitchFamily="34" charset="0"/>
              <a:cs typeface="Symbol" panose="05050102010706020507" pitchFamily="18" charset="2"/>
            </a:endParaRPr>
          </a:p>
          <a:p>
            <a:pPr marL="342900" lvl="0" indent="-342900" algn="just">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Calibri" panose="020F0502020204030204" pitchFamily="34" charset="0"/>
              </a:rPr>
              <a:t>From the documents you shared in April about the Participant Identification Code (PIC) and OPSYS roles, we understand that that document identifies organisations participating in EU calls for tenders or calls for proposals. Does the PIC also apply for organisations mostly working in the delegated cooperation which does not foresees calls for proposals?</a:t>
            </a:r>
            <a:endParaRPr lang="en-GB" dirty="0">
              <a:latin typeface="Calibri" panose="020F0502020204030204" pitchFamily="34" charset="0"/>
              <a:ea typeface="Calibri" panose="020F0502020204030204" pitchFamily="34" charset="0"/>
              <a:cs typeface="Symbol" panose="05050102010706020507" pitchFamily="18" charset="2"/>
            </a:endParaRPr>
          </a:p>
          <a:p>
            <a:pPr marL="342900" lvl="0" indent="-342900" algn="just">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Calibri" panose="020F0502020204030204" pitchFamily="34" charset="0"/>
              </a:rPr>
              <a:t>For the OPSYS part related to the logframes, and in order to start getting acquainted in both sides with this new system, would it be possible to have a list of OPSYS focal points from all EUDs and EC headquarters (for projects that are dealt from Brussels)? We consider that it would be easier for our project managers to get in contact with them. </a:t>
            </a:r>
            <a:endParaRPr lang="en-GB" dirty="0">
              <a:latin typeface="Calibri" panose="020F0502020204030204" pitchFamily="34" charset="0"/>
              <a:ea typeface="Calibri" panose="020F0502020204030204" pitchFamily="34" charset="0"/>
              <a:cs typeface="Symbol" panose="05050102010706020507" pitchFamily="18" charset="2"/>
            </a:endParaRPr>
          </a:p>
          <a:p>
            <a:pPr marL="342900" lvl="0" indent="-342900" algn="just">
              <a:lnSpc>
                <a:spcPct val="107000"/>
              </a:lnSpc>
              <a:spcAft>
                <a:spcPts val="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Calibri" panose="020F0502020204030204" pitchFamily="34" charset="0"/>
              </a:rPr>
              <a:t>Has the Tender and Funding Opportunities Portal already gone “live”? Is the LEAD</a:t>
            </a:r>
            <a:r>
              <a:rPr lang="en-GB" dirty="0">
                <a:latin typeface="Calibri" panose="020F0502020204030204" pitchFamily="34" charset="0"/>
                <a:ea typeface="Calibri" panose="020F0502020204030204" pitchFamily="34" charset="0"/>
                <a:cs typeface="Symbol" panose="05050102010706020507" pitchFamily="18" charset="2"/>
              </a:rPr>
              <a:t> </a:t>
            </a:r>
            <a:r>
              <a:rPr lang="en-GB" dirty="0">
                <a:latin typeface="Calibri" panose="020F0502020204030204" pitchFamily="34" charset="0"/>
                <a:ea typeface="Calibri" panose="020F0502020204030204" pitchFamily="34" charset="0"/>
                <a:cs typeface="Calibri" panose="020F0502020204030204" pitchFamily="34" charset="0"/>
              </a:rPr>
              <a:t> of each organisation already linked to its organisation in the portal?</a:t>
            </a:r>
            <a:endParaRPr lang="en-GB" dirty="0">
              <a:latin typeface="Calibri" panose="020F0502020204030204" pitchFamily="34" charset="0"/>
              <a:ea typeface="Calibri" panose="020F0502020204030204" pitchFamily="34" charset="0"/>
              <a:cs typeface="Symbol" panose="05050102010706020507" pitchFamily="18" charset="2"/>
            </a:endParaRPr>
          </a:p>
          <a:p>
            <a:pPr marL="342900" lvl="0" indent="-342900" algn="just">
              <a:lnSpc>
                <a:spcPct val="107000"/>
              </a:lnSpc>
              <a:spcAft>
                <a:spcPts val="800"/>
              </a:spcAft>
              <a:buFont typeface="Symbol" panose="05050102010706020507" pitchFamily="18" charset="2"/>
              <a:buChar char=""/>
            </a:pPr>
            <a:r>
              <a:rPr lang="en-GB" dirty="0">
                <a:latin typeface="Calibri" panose="020F0502020204030204" pitchFamily="34" charset="0"/>
                <a:ea typeface="Calibri" panose="020F0502020204030204" pitchFamily="34" charset="0"/>
                <a:cs typeface="Calibri" panose="020F0502020204030204" pitchFamily="34" charset="0"/>
              </a:rPr>
              <a:t>Apart from the OPSYS training for the PN, would it be possible to carry out (virtual) trainings in our headquarters (EUMS capitals</a:t>
            </a:r>
            <a:r>
              <a:rPr lang="en-GB" dirty="0" smtClean="0">
                <a:latin typeface="Calibri" panose="020F0502020204030204" pitchFamily="34" charset="0"/>
                <a:ea typeface="Calibri" panose="020F0502020204030204" pitchFamily="34" charset="0"/>
                <a:cs typeface="Calibri" panose="020F0502020204030204" pitchFamily="34" charset="0"/>
              </a:rPr>
              <a:t>)? </a:t>
            </a:r>
            <a:endParaRPr lang="en-GB" dirty="0"/>
          </a:p>
        </p:txBody>
      </p:sp>
      <p:sp>
        <p:nvSpPr>
          <p:cNvPr id="3" name="Slide Number Placeholder 2"/>
          <p:cNvSpPr>
            <a:spLocks noGrp="1"/>
          </p:cNvSpPr>
          <p:nvPr>
            <p:ph type="sldNum" sz="quarter" idx="12"/>
          </p:nvPr>
        </p:nvSpPr>
        <p:spPr/>
        <p:txBody>
          <a:bodyPr/>
          <a:lstStyle/>
          <a:p>
            <a:fld id="{F46C79FD-C571-418B-AB0F-5EE936C85276}" type="slidenum">
              <a:rPr lang="en-GB" smtClean="0"/>
              <a:t>30</a:t>
            </a:fld>
            <a:endParaRPr lang="en-GB" dirty="0"/>
          </a:p>
        </p:txBody>
      </p:sp>
    </p:spTree>
    <p:extLst>
      <p:ext uri="{BB962C8B-B14F-4D97-AF65-F5344CB8AC3E}">
        <p14:creationId xmlns:p14="http://schemas.microsoft.com/office/powerpoint/2010/main" val="19869557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45241" y="3100935"/>
            <a:ext cx="10065224" cy="2149523"/>
          </a:xfrm>
        </p:spPr>
        <p:txBody>
          <a:bodyPr>
            <a:noAutofit/>
          </a:bodyPr>
          <a:lstStyle/>
          <a:p>
            <a:pPr algn="ctr"/>
            <a:r>
              <a:rPr lang="en-IE" sz="4400" b="1" dirty="0" smtClean="0"/>
              <a:t>THANK YOU FOR YOUR ATTENTION</a:t>
            </a:r>
            <a:endParaRPr lang="en-GB" sz="4400" b="1" dirty="0"/>
          </a:p>
        </p:txBody>
      </p:sp>
      <p:sp>
        <p:nvSpPr>
          <p:cNvPr id="2" name="Slide Number Placeholder 1"/>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4D4D4D">
                    <a:tint val="75000"/>
                  </a:srgbClr>
                </a:solidFill>
                <a:effectLst/>
                <a:uLnTx/>
                <a:uFillTx/>
                <a:latin typeface="Arial"/>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dirty="0">
              <a:ln>
                <a:noFill/>
              </a:ln>
              <a:solidFill>
                <a:srgbClr val="4D4D4D">
                  <a:tint val="75000"/>
                </a:srgbClr>
              </a:solidFill>
              <a:effectLst/>
              <a:uLnTx/>
              <a:uFillTx/>
              <a:latin typeface="Arial"/>
              <a:ea typeface="+mn-ea"/>
              <a:cs typeface="+mn-cs"/>
            </a:endParaRPr>
          </a:p>
        </p:txBody>
      </p:sp>
    </p:spTree>
    <p:extLst>
      <p:ext uri="{BB962C8B-B14F-4D97-AF65-F5344CB8AC3E}">
        <p14:creationId xmlns:p14="http://schemas.microsoft.com/office/powerpoint/2010/main" val="14135148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EC colour scheme">
      <a:dk1>
        <a:srgbClr val="4D4D4D"/>
      </a:dk1>
      <a:lt1>
        <a:srgbClr val="FFFFFF"/>
      </a:lt1>
      <a:dk2>
        <a:srgbClr val="034EA2"/>
      </a:dk2>
      <a:lt2>
        <a:srgbClr val="D3E8F9"/>
      </a:lt2>
      <a:accent1>
        <a:srgbClr val="1E858B"/>
      </a:accent1>
      <a:accent2>
        <a:srgbClr val="4BC5DE"/>
      </a:accent2>
      <a:accent3>
        <a:srgbClr val="1EC08A"/>
      </a:accent3>
      <a:accent4>
        <a:srgbClr val="ED8D2F"/>
      </a:accent4>
      <a:accent5>
        <a:srgbClr val="FFC000"/>
      </a:accent5>
      <a:accent6>
        <a:srgbClr val="E76C53"/>
      </a:accent6>
      <a:hlink>
        <a:srgbClr val="0563C1"/>
      </a:hlink>
      <a:folHlink>
        <a:srgbClr val="24337E"/>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C_Presentation.pptx" id="{DF0E4C23-23CF-4CA0-B78D-4EE4E4812529}" vid="{A275074F-6DFA-4FBF-AA5C-38C3649C393F}"/>
    </a:ext>
  </a:extLst>
</a:theme>
</file>

<file path=ppt/theme/theme2.xml><?xml version="1.0" encoding="utf-8"?>
<a:theme xmlns:a="http://schemas.openxmlformats.org/drawingml/2006/main" name="Blank">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133176"/>
        </a:solidFill>
        <a:ln>
          <a:solidFill>
            <a:srgbClr val="133176"/>
          </a:solidFill>
        </a:ln>
      </a:spPr>
      <a:bodyPr anchor="ctr"/>
      <a:lstStyle>
        <a:defPPr algn="ctr" defTabSz="457200" fontAlgn="auto">
          <a:spcBef>
            <a:spcPts val="0"/>
          </a:spcBef>
          <a:spcAft>
            <a:spcPts val="0"/>
          </a:spcAft>
          <a:defRPr sz="1800" b="0"/>
        </a:defPPr>
      </a:lstStyle>
      <a:style>
        <a:lnRef idx="1">
          <a:schemeClr val="accent1"/>
        </a:lnRef>
        <a:fillRef idx="3">
          <a:schemeClr val="accent1"/>
        </a:fillRef>
        <a:effectRef idx="2">
          <a:schemeClr val="accent1"/>
        </a:effectRef>
        <a:fontRef idx="minor">
          <a:schemeClr val="lt1"/>
        </a:fontRef>
      </a: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3175" marR="0" indent="0" algn="l" defTabSz="914400" rtl="0" eaLnBrk="1" fontAlgn="base" latinLnBrk="0" hangingPunct="1">
          <a:lnSpc>
            <a:spcPct val="100000"/>
          </a:lnSpc>
          <a:spcBef>
            <a:spcPct val="0"/>
          </a:spcBef>
          <a:spcAft>
            <a:spcPct val="0"/>
          </a:spcAft>
          <a:buClrTx/>
          <a:buSzTx/>
          <a:buFontTx/>
          <a:buNone/>
          <a:tabLst/>
          <a:defRPr kumimoji="0" lang="en-GB" sz="7600" b="1" i="0" u="none" strike="noStrike" cap="none" normalizeH="0" baseline="0" smtClean="0">
            <a:ln>
              <a:noFill/>
            </a:ln>
            <a:solidFill>
              <a:srgbClr val="FFD624"/>
            </a:solidFill>
            <a:effectLst/>
            <a:latin typeface="Verdana" pitchFamily="34" charset="0"/>
          </a:defRPr>
        </a:defPPr>
      </a:lstStyle>
    </a:lnDef>
    <a:txDef>
      <a:spPr>
        <a:noFill/>
      </a:spPr>
      <a:bodyPr wrap="none" rtlCol="0">
        <a:spAutoFit/>
      </a:bodyPr>
      <a:lstStyle>
        <a:defPPr>
          <a:defRPr sz="2400" b="0" dirty="0" err="1" smtClean="0">
            <a:solidFill>
              <a:srgbClr val="0F5494"/>
            </a:solidFill>
          </a:defRPr>
        </a:defPPr>
      </a:lstStyle>
    </a:tx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F098AE41A192E4C85C747A9850AEF9A" ma:contentTypeVersion="1" ma:contentTypeDescription="Create a new document." ma:contentTypeScope="" ma:versionID="5a8770b97c883eee6e80458dbe9e6cc2">
  <xsd:schema xmlns:xsd="http://www.w3.org/2001/XMLSchema" xmlns:xs="http://www.w3.org/2001/XMLSchema" xmlns:p="http://schemas.microsoft.com/office/2006/metadata/properties" xmlns:ns1="http://schemas.microsoft.com/sharepoint/v3" targetNamespace="http://schemas.microsoft.com/office/2006/metadata/properties" ma:root="true" ma:fieldsID="ef2aa9ed40e72a78c3822fc753b43e87"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F16A6B-94CD-4F6E-B607-09E7AA5554E7}">
  <ds:schemaRefs>
    <ds:schemaRef ds:uri="http://schemas.microsoft.com/sharepoint/v3/contenttype/forms"/>
  </ds:schemaRefs>
</ds:datastoreItem>
</file>

<file path=customXml/itemProps2.xml><?xml version="1.0" encoding="utf-8"?>
<ds:datastoreItem xmlns:ds="http://schemas.openxmlformats.org/officeDocument/2006/customXml" ds:itemID="{221F47F6-3FA3-4526-82D1-6B48C094491B}">
  <ds:schemaRefs>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E37D5699-BDD6-470A-8781-1433D87733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4254</TotalTime>
  <Words>2425</Words>
  <Application>Microsoft Office PowerPoint</Application>
  <PresentationFormat>Widescreen</PresentationFormat>
  <Paragraphs>469</Paragraphs>
  <Slides>31</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31</vt:i4>
      </vt:variant>
    </vt:vector>
  </HeadingPairs>
  <TitlesOfParts>
    <vt:vector size="42" baseType="lpstr">
      <vt:lpstr>Arial</vt:lpstr>
      <vt:lpstr>Calibri</vt:lpstr>
      <vt:lpstr>EC Square Sans Cond Pro</vt:lpstr>
      <vt:lpstr>EC Square Sans Pro</vt:lpstr>
      <vt:lpstr>EC Square Sans Pro Extra Black</vt:lpstr>
      <vt:lpstr>Symbol</vt:lpstr>
      <vt:lpstr>Times New Roman</vt:lpstr>
      <vt:lpstr>Verdana</vt:lpstr>
      <vt:lpstr>Wingdings</vt:lpstr>
      <vt:lpstr>Office Theme</vt:lpstr>
      <vt:lpstr>Blank</vt:lpstr>
      <vt:lpstr>OPSYS</vt:lpstr>
      <vt:lpstr>I. INTRODUCTION</vt:lpstr>
      <vt:lpstr>OPSYS Vision</vt:lpstr>
      <vt:lpstr>PowerPoint Presentation</vt:lpstr>
      <vt:lpstr>PowerPoint Presentation</vt:lpstr>
      <vt:lpstr>PowerPoint Presentation</vt:lpstr>
      <vt:lpstr>PowerPoint Presentation</vt:lpstr>
      <vt:lpstr>PowerPoint Presentation</vt:lpstr>
      <vt:lpstr>PowerPoint Presentation</vt:lpstr>
      <vt:lpstr>OPSYS State of Play </vt:lpstr>
      <vt:lpstr>II. OPSYS TODAY</vt:lpstr>
      <vt:lpstr>OPSYS Today for «Internal» users:</vt:lpstr>
      <vt:lpstr>PowerPoint Presentation</vt:lpstr>
      <vt:lpstr>F&amp;T Portal : one single entry point for externals</vt:lpstr>
      <vt:lpstr>OPSYS LOGFRAME MANAGEMENT Workflow</vt:lpstr>
      <vt:lpstr>IV. OPSYS TOMORROW  New for Contractors!  (not new for Framework Contractors)</vt:lpstr>
      <vt:lpstr>OPSYS List of contracting procedures</vt:lpstr>
      <vt:lpstr>Procedures in coming Releases</vt:lpstr>
      <vt:lpstr>Procedures in coming Releases</vt:lpstr>
      <vt:lpstr>Direct Award with e-signature</vt:lpstr>
      <vt:lpstr>Normal track with electronic signature</vt:lpstr>
      <vt:lpstr>Deliverables</vt:lpstr>
      <vt:lpstr>Amendments by Contracting Partner - e-sign</vt:lpstr>
      <vt:lpstr>Amendments by EU with e-sign</vt:lpstr>
      <vt:lpstr>VII. Documentation &amp; Support</vt:lpstr>
      <vt:lpstr>Useful links</vt:lpstr>
      <vt:lpstr>PowerPoint Presentation</vt:lpstr>
      <vt:lpstr>Questions and Answers</vt:lpstr>
      <vt:lpstr>PowerPoint Presentation</vt:lpstr>
      <vt:lpstr>PowerPoint Presentation</vt:lpstr>
      <vt:lpstr>THANK YOU FOR YOUR ATTENTION</vt:lpstr>
    </vt:vector>
  </TitlesOfParts>
  <Company>European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Yvonne (COMM)</dc:creator>
  <cp:lastModifiedBy>CALZADO DEL LLANO Javier (DEVCO-EXT)</cp:lastModifiedBy>
  <cp:revision>393</cp:revision>
  <dcterms:created xsi:type="dcterms:W3CDTF">2019-08-09T12:06:42Z</dcterms:created>
  <dcterms:modified xsi:type="dcterms:W3CDTF">2020-10-15T08:55:57Z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0x010100AF098AE41A192E4C85C747A9850AEF9A</vt:lpwstr>
  </property>
</Properties>
</file>